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9" r:id="rId1"/>
  </p:sldMasterIdLst>
  <p:notesMasterIdLst>
    <p:notesMasterId r:id="rId16"/>
  </p:notesMasterIdLst>
  <p:sldIdLst>
    <p:sldId id="256" r:id="rId2"/>
    <p:sldId id="264" r:id="rId3"/>
    <p:sldId id="266" r:id="rId4"/>
    <p:sldId id="259" r:id="rId5"/>
    <p:sldId id="290" r:id="rId6"/>
    <p:sldId id="265" r:id="rId7"/>
    <p:sldId id="274" r:id="rId8"/>
    <p:sldId id="268" r:id="rId9"/>
    <p:sldId id="289" r:id="rId10"/>
    <p:sldId id="258" r:id="rId11"/>
    <p:sldId id="269" r:id="rId12"/>
    <p:sldId id="280" r:id="rId13"/>
    <p:sldId id="283" r:id="rId14"/>
    <p:sldId id="284" r:id="rId15"/>
  </p:sldIdLst>
  <p:sldSz cx="18288000" cy="10287000"/>
  <p:notesSz cx="10287000" cy="18288000"/>
  <p:embeddedFontLst>
    <p:embeddedFont>
      <p:font typeface="JetBrains Mono ExtraBold" panose="020B0604020202020204" charset="0"/>
      <p:bold r:id="rId17"/>
      <p:boldItalic r:id="rId18"/>
    </p:embeddedFont>
    <p:embeddedFont>
      <p:font typeface="JetBrains Mono Light" panose="020B0604020202020204" charset="0"/>
      <p:regular r:id="rId19"/>
      <p:bold r:id="rId20"/>
      <p:italic r:id="rId21"/>
      <p:boldItalic r:id="rId22"/>
    </p:embeddedFont>
    <p:embeddedFont>
      <p:font typeface="Barlow ExtraBold" panose="020B0604020202020204" charset="0"/>
      <p:bold r:id="rId23"/>
      <p:boldItalic r:id="rId24"/>
    </p:embeddedFont>
    <p:embeddedFont>
      <p:font typeface="Algerian" panose="04020705040A02060702" pitchFamily="82" charset="0"/>
      <p:regular r:id="rId25"/>
    </p:embeddedFont>
    <p:embeddedFont>
      <p:font typeface="JetBrains Mono SemiBold" panose="020B0604020202020204" charset="0"/>
      <p:regular r:id="rId26"/>
      <p:bold r:id="rId27"/>
      <p:italic r:id="rId28"/>
      <p:boldItalic r:id="rId29"/>
    </p:embeddedFont>
    <p:embeddedFont>
      <p:font typeface="JetBrains Mono" panose="020B0604020202020204" charset="0"/>
      <p:bold r:id="rId30"/>
      <p:boldItalic r:id="rId31"/>
    </p:embeddedFont>
    <p:embeddedFont>
      <p:font typeface="Calibri" panose="020F0502020204030204" pitchFamily="34" charset="0"/>
      <p:regular r:id="rId32"/>
      <p:bold r:id="rId33"/>
      <p:italic r:id="rId34"/>
      <p:boldItalic r:id="rId35"/>
    </p:embeddedFont>
    <p:embeddedFont>
      <p:font typeface="Baskerville Old Face" panose="02020602080505020303" pitchFamily="18" charset="0"/>
      <p:regular r:id="rId3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44" d="100"/>
          <a:sy n="44" d="100"/>
        </p:scale>
        <p:origin x="876" y="2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font" Target="fonts/font10.fntdata"/><Relationship Id="rId39" Type="http://schemas.openxmlformats.org/officeDocument/2006/relationships/theme" Target="theme/theme1.xml"/><Relationship Id="rId21" Type="http://schemas.openxmlformats.org/officeDocument/2006/relationships/font" Target="fonts/font5.fntdata"/><Relationship Id="rId34" Type="http://schemas.openxmlformats.org/officeDocument/2006/relationships/font" Target="fonts/font1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font" Target="fonts/font9.fntdata"/><Relationship Id="rId33" Type="http://schemas.openxmlformats.org/officeDocument/2006/relationships/font" Target="fonts/font17.fntdata"/><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29" Type="http://schemas.openxmlformats.org/officeDocument/2006/relationships/font" Target="fonts/font1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32" Type="http://schemas.openxmlformats.org/officeDocument/2006/relationships/font" Target="fonts/font16.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font" Target="fonts/font12.fntdata"/><Relationship Id="rId36" Type="http://schemas.openxmlformats.org/officeDocument/2006/relationships/font" Target="fonts/font20.fntdata"/><Relationship Id="rId10" Type="http://schemas.openxmlformats.org/officeDocument/2006/relationships/slide" Target="slides/slide9.xml"/><Relationship Id="rId19" Type="http://schemas.openxmlformats.org/officeDocument/2006/relationships/font" Target="fonts/font3.fntdata"/><Relationship Id="rId31" Type="http://schemas.openxmlformats.org/officeDocument/2006/relationships/font" Target="fonts/font1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font" Target="fonts/font14.fntdata"/><Relationship Id="rId35" Type="http://schemas.openxmlformats.org/officeDocument/2006/relationships/font" Target="fonts/font19.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
        <p:cNvGrpSpPr/>
        <p:nvPr/>
      </p:nvGrpSpPr>
      <p:grpSpPr>
        <a:xfrm>
          <a:off x="0" y="0"/>
          <a:ext cx="0" cy="0"/>
          <a:chOff x="0" y="0"/>
          <a:chExt cx="0" cy="0"/>
        </a:xfrm>
      </p:grpSpPr>
      <p:sp>
        <p:nvSpPr>
          <p:cNvPr id="12" name="Google Shape;12;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 name="Google Shape;13;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 name="Google Shape;14;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
        <p:cNvGrpSpPr/>
        <p:nvPr/>
      </p:nvGrpSpPr>
      <p:grpSpPr>
        <a:xfrm>
          <a:off x="0" y="0"/>
          <a:ext cx="0" cy="0"/>
          <a:chOff x="0" y="0"/>
          <a:chExt cx="0" cy="0"/>
        </a:xfrm>
      </p:grpSpPr>
      <p:sp>
        <p:nvSpPr>
          <p:cNvPr id="50" name="Google Shape;50;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1" name="Google Shape;51;p1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2" name="Google Shape;52;p1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2" name="Google Shape;232;p1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3" name="Google Shape;233;p1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69" name="Google Shape;469;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70" name="Google Shape;470;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6"/>
        <p:cNvGrpSpPr/>
        <p:nvPr/>
      </p:nvGrpSpPr>
      <p:grpSpPr>
        <a:xfrm>
          <a:off x="0" y="0"/>
          <a:ext cx="0" cy="0"/>
          <a:chOff x="0" y="0"/>
          <a:chExt cx="0" cy="0"/>
        </a:xfrm>
      </p:grpSpPr>
      <p:sp>
        <p:nvSpPr>
          <p:cNvPr id="517" name="Google Shape;517;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18" name="Google Shape;518;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19" name="Google Shape;519;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1"/>
        <p:cNvGrpSpPr/>
        <p:nvPr/>
      </p:nvGrpSpPr>
      <p:grpSpPr>
        <a:xfrm>
          <a:off x="0" y="0"/>
          <a:ext cx="0" cy="0"/>
          <a:chOff x="0" y="0"/>
          <a:chExt cx="0" cy="0"/>
        </a:xfrm>
      </p:grpSpPr>
      <p:sp>
        <p:nvSpPr>
          <p:cNvPr id="532" name="Google Shape;532;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33" name="Google Shape;533;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34" name="Google Shape;534;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14</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3" name="Google Shape;143;p2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4" name="Google Shape;144;p2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8" name="Google Shape;178;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9" name="Google Shape;179;p1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7" name="Google Shape;67;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8" name="Google Shape;68;p1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7" name="Google Shape;67;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8" name="Google Shape;68;p1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a:t>
            </a:fld>
            <a:endParaRPr/>
          </a:p>
        </p:txBody>
      </p:sp>
    </p:spTree>
    <p:extLst>
      <p:ext uri="{BB962C8B-B14F-4D97-AF65-F5344CB8AC3E}">
        <p14:creationId xmlns:p14="http://schemas.microsoft.com/office/powerpoint/2010/main" val="22234569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4" name="Google Shape;154;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5" name="Google Shape;155;p1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2" name="Google Shape;352;p2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3" name="Google Shape;353;p2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p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8" name="Google Shape;218;p3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9" name="Google Shape;219;p3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p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8" name="Google Shape;218;p3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9" name="Google Shape;219;p3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a:t>
            </a:fld>
            <a:endParaRPr/>
          </a:p>
        </p:txBody>
      </p:sp>
    </p:spTree>
    <p:extLst>
      <p:ext uri="{BB962C8B-B14F-4D97-AF65-F5344CB8AC3E}">
        <p14:creationId xmlns:p14="http://schemas.microsoft.com/office/powerpoint/2010/main" val="27276533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DEFAULT">
  <p:cSld name="DEFAULT">
    <p:bg>
      <p:bgPr>
        <a:solidFill>
          <a:schemeClr val="lt1"/>
        </a:solidFill>
        <a:effectLst/>
      </p:bgPr>
    </p:bg>
    <p:spTree>
      <p:nvGrpSpPr>
        <p:cNvPr id="1" name="Shape 10"/>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Shape 9"/>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8"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1.png"/><Relationship Id="rId7"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33.png"/><Relationship Id="rId5" Type="http://schemas.openxmlformats.org/officeDocument/2006/relationships/image" Target="../media/image28.png"/><Relationship Id="rId10" Type="http://schemas.openxmlformats.org/officeDocument/2006/relationships/image" Target="../media/image32.png"/><Relationship Id="rId4" Type="http://schemas.openxmlformats.org/officeDocument/2006/relationships/image" Target="../media/image27.png"/><Relationship Id="rId9" Type="http://schemas.openxmlformats.org/officeDocument/2006/relationships/image" Target="../media/image31.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36.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1.png"/><Relationship Id="rId7" Type="http://schemas.openxmlformats.org/officeDocument/2006/relationships/image" Target="../media/image39.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40.png"/><Relationship Id="rId5" Type="http://schemas.openxmlformats.org/officeDocument/2006/relationships/image" Target="../media/image5.png"/><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1.png"/><Relationship Id="rId7"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5.png"/><Relationship Id="rId9" Type="http://schemas.openxmlformats.org/officeDocument/2006/relationships/image" Target="../media/image11.png"/></Relationships>
</file>

<file path=ppt/slides/_rels/slide5.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1.png"/><Relationship Id="rId7"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7.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png"/><Relationship Id="rId7"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3.png"/><Relationship Id="rId11" Type="http://schemas.openxmlformats.org/officeDocument/2006/relationships/image" Target="../media/image18.pn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5.png"/><Relationship Id="rId9" Type="http://schemas.openxmlformats.org/officeDocument/2006/relationships/image" Target="../media/image16.png"/></Relationships>
</file>

<file path=ppt/slides/_rels/slide7.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png"/><Relationship Id="rId7" Type="http://schemas.openxmlformats.org/officeDocument/2006/relationships/image" Target="../media/image21.png"/><Relationship Id="rId12"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20.png"/><Relationship Id="rId11" Type="http://schemas.openxmlformats.org/officeDocument/2006/relationships/image" Target="../media/image25.png"/><Relationship Id="rId5" Type="http://schemas.openxmlformats.org/officeDocument/2006/relationships/image" Target="../media/image5.png"/><Relationship Id="rId10" Type="http://schemas.openxmlformats.org/officeDocument/2006/relationships/image" Target="../media/image24.png"/><Relationship Id="rId4" Type="http://schemas.openxmlformats.org/officeDocument/2006/relationships/image" Target="../media/image19.png"/><Relationship Id="rId9" Type="http://schemas.openxmlformats.org/officeDocument/2006/relationships/image" Target="../media/image23.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70F1E"/>
        </a:solidFill>
        <a:effectLst/>
      </p:bgPr>
    </p:bg>
    <p:spTree>
      <p:nvGrpSpPr>
        <p:cNvPr id="1" name="Shape 15"/>
        <p:cNvGrpSpPr/>
        <p:nvPr/>
      </p:nvGrpSpPr>
      <p:grpSpPr>
        <a:xfrm>
          <a:off x="0" y="0"/>
          <a:ext cx="0" cy="0"/>
          <a:chOff x="0" y="0"/>
          <a:chExt cx="0" cy="0"/>
        </a:xfrm>
      </p:grpSpPr>
      <p:pic>
        <p:nvPicPr>
          <p:cNvPr id="16" name="Google Shape;16;p3"/>
          <p:cNvPicPr preferRelativeResize="0"/>
          <p:nvPr/>
        </p:nvPicPr>
        <p:blipFill rotWithShape="1">
          <a:blip r:embed="rId3">
            <a:alphaModFix/>
          </a:blip>
          <a:srcRect b="22684"/>
          <a:stretch/>
        </p:blipFill>
        <p:spPr>
          <a:xfrm>
            <a:off x="0" y="0"/>
            <a:ext cx="18288000" cy="10287001"/>
          </a:xfrm>
          <a:prstGeom prst="rect">
            <a:avLst/>
          </a:prstGeom>
          <a:noFill/>
          <a:ln>
            <a:noFill/>
          </a:ln>
        </p:spPr>
      </p:pic>
      <p:pic>
        <p:nvPicPr>
          <p:cNvPr id="17" name="Google Shape;17;p3" descr="preencoded.png"/>
          <p:cNvPicPr preferRelativeResize="0"/>
          <p:nvPr/>
        </p:nvPicPr>
        <p:blipFill rotWithShape="1">
          <a:blip r:embed="rId4">
            <a:alphaModFix/>
          </a:blip>
          <a:srcRect/>
          <a:stretch/>
        </p:blipFill>
        <p:spPr>
          <a:xfrm>
            <a:off x="8034763" y="8753475"/>
            <a:ext cx="2218475" cy="377612"/>
          </a:xfrm>
          <a:prstGeom prst="rect">
            <a:avLst/>
          </a:prstGeom>
          <a:noFill/>
          <a:ln>
            <a:noFill/>
          </a:ln>
        </p:spPr>
      </p:pic>
      <p:sp>
        <p:nvSpPr>
          <p:cNvPr id="18" name="Google Shape;18;p3"/>
          <p:cNvSpPr/>
          <p:nvPr/>
        </p:nvSpPr>
        <p:spPr>
          <a:xfrm>
            <a:off x="8181900" y="7991475"/>
            <a:ext cx="1924200" cy="304800"/>
          </a:xfrm>
          <a:prstGeom prst="rect">
            <a:avLst/>
          </a:prstGeom>
          <a:noFill/>
          <a:ln>
            <a:noFill/>
          </a:ln>
        </p:spPr>
        <p:txBody>
          <a:bodyPr spcFirstLastPara="1" wrap="square" lIns="0" tIns="0" rIns="0" bIns="0" anchor="t" anchorCtr="0">
            <a:noAutofit/>
          </a:bodyPr>
          <a:lstStyle/>
          <a:p>
            <a:pPr marL="0" marR="0" lvl="0" indent="0" algn="r" rtl="0">
              <a:lnSpc>
                <a:spcPct val="133333"/>
              </a:lnSpc>
              <a:spcBef>
                <a:spcPts val="0"/>
              </a:spcBef>
              <a:spcAft>
                <a:spcPts val="0"/>
              </a:spcAft>
              <a:buNone/>
            </a:pPr>
            <a:r>
              <a:rPr lang="en-US" sz="1800" b="1" i="0" u="none" strike="noStrike" cap="none" dirty="0">
                <a:solidFill>
                  <a:srgbClr val="E5E1E6"/>
                </a:solidFill>
                <a:latin typeface="JetBrains Mono"/>
                <a:ea typeface="JetBrains Mono"/>
                <a:cs typeface="JetBrains Mono"/>
                <a:sym typeface="JetBrains Mono"/>
              </a:rPr>
              <a:t>PRESENTED BY</a:t>
            </a:r>
            <a:endParaRPr sz="1800" b="0" i="0" u="none" strike="noStrike" cap="none" dirty="0">
              <a:solidFill>
                <a:schemeClr val="dk1"/>
              </a:solidFill>
              <a:latin typeface="Calibri"/>
              <a:ea typeface="Calibri"/>
              <a:cs typeface="Calibri"/>
              <a:sym typeface="Calibri"/>
            </a:endParaRPr>
          </a:p>
        </p:txBody>
      </p:sp>
      <p:pic>
        <p:nvPicPr>
          <p:cNvPr id="19" name="Google Shape;19;p3"/>
          <p:cNvPicPr preferRelativeResize="0"/>
          <p:nvPr/>
        </p:nvPicPr>
        <p:blipFill>
          <a:blip r:embed="rId5">
            <a:alphaModFix/>
          </a:blip>
          <a:stretch>
            <a:fillRect/>
          </a:stretch>
        </p:blipFill>
        <p:spPr>
          <a:xfrm>
            <a:off x="4759977" y="4593689"/>
            <a:ext cx="7937199" cy="2673300"/>
          </a:xfrm>
          <a:prstGeom prst="rect">
            <a:avLst/>
          </a:prstGeom>
          <a:noFill/>
          <a:ln>
            <a:noFill/>
          </a:ln>
        </p:spPr>
      </p:pic>
      <p:pic>
        <p:nvPicPr>
          <p:cNvPr id="2" name="Picture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15050" y="-537863"/>
            <a:ext cx="5410200" cy="4181475"/>
          </a:xfrm>
          <a:prstGeom prst="rect">
            <a:avLst/>
          </a:prstGeom>
        </p:spPr>
      </p:pic>
      <p:sp>
        <p:nvSpPr>
          <p:cNvPr id="3" name="TextBox 2"/>
          <p:cNvSpPr txBox="1"/>
          <p:nvPr/>
        </p:nvSpPr>
        <p:spPr>
          <a:xfrm>
            <a:off x="8313156" y="2571750"/>
            <a:ext cx="1661687" cy="307777"/>
          </a:xfrm>
          <a:prstGeom prst="rect">
            <a:avLst/>
          </a:prstGeom>
          <a:noFill/>
        </p:spPr>
        <p:txBody>
          <a:bodyPr wrap="square" rtlCol="0">
            <a:spAutoFit/>
          </a:bodyPr>
          <a:lstStyle/>
          <a:p>
            <a:r>
              <a:rPr lang="en-GB" dirty="0" smtClean="0">
                <a:solidFill>
                  <a:schemeClr val="bg1">
                    <a:lumMod val="85000"/>
                  </a:schemeClr>
                </a:solidFill>
              </a:rPr>
              <a:t>presents</a:t>
            </a:r>
            <a:endParaRPr lang="en-GB" dirty="0">
              <a:solidFill>
                <a:schemeClr val="bg1">
                  <a:lumMod val="85000"/>
                </a:schemeClr>
              </a:solidFill>
            </a:endParaRPr>
          </a:p>
        </p:txBody>
      </p:sp>
      <p:sp>
        <p:nvSpPr>
          <p:cNvPr id="4" name="TextBox 3"/>
          <p:cNvSpPr txBox="1"/>
          <p:nvPr/>
        </p:nvSpPr>
        <p:spPr>
          <a:xfrm>
            <a:off x="6115050" y="3138161"/>
            <a:ext cx="9810750" cy="707886"/>
          </a:xfrm>
          <a:prstGeom prst="rect">
            <a:avLst/>
          </a:prstGeom>
          <a:noFill/>
        </p:spPr>
        <p:txBody>
          <a:bodyPr wrap="square" rtlCol="0">
            <a:spAutoFit/>
          </a:bodyPr>
          <a:lstStyle/>
          <a:p>
            <a:r>
              <a:rPr lang="en-GB" sz="4000" b="1" dirty="0" smtClean="0">
                <a:solidFill>
                  <a:schemeClr val="tx2">
                    <a:lumMod val="90000"/>
                  </a:schemeClr>
                </a:solidFill>
                <a:effectLst>
                  <a:outerShdw blurRad="38100" dist="38100" dir="2700000" algn="tl">
                    <a:srgbClr val="000000">
                      <a:alpha val="43137"/>
                    </a:srgbClr>
                  </a:outerShdw>
                </a:effectLst>
                <a:latin typeface="Algerian" panose="04020705040A02060702" pitchFamily="82" charset="0"/>
              </a:rPr>
              <a:t>Hack This October</a:t>
            </a:r>
            <a:endParaRPr lang="en-GB" sz="4000" b="1" dirty="0">
              <a:solidFill>
                <a:schemeClr val="tx2">
                  <a:lumMod val="90000"/>
                </a:schemeClr>
              </a:solidFill>
              <a:effectLst>
                <a:outerShdw blurRad="38100" dist="38100" dir="2700000" algn="tl">
                  <a:srgbClr val="000000">
                    <a:alpha val="43137"/>
                  </a:srgbClr>
                </a:outerShdw>
              </a:effectLst>
              <a:latin typeface="Algerian" panose="04020705040A02060702" pitchFamily="82" charset="0"/>
            </a:endParaRPr>
          </a:p>
        </p:txBody>
      </p:sp>
      <p:sp>
        <p:nvSpPr>
          <p:cNvPr id="5" name="TextBox 4"/>
          <p:cNvSpPr txBox="1"/>
          <p:nvPr/>
        </p:nvSpPr>
        <p:spPr>
          <a:xfrm>
            <a:off x="8614276" y="3810873"/>
            <a:ext cx="830843" cy="307777"/>
          </a:xfrm>
          <a:prstGeom prst="rect">
            <a:avLst/>
          </a:prstGeom>
          <a:noFill/>
        </p:spPr>
        <p:txBody>
          <a:bodyPr wrap="square" rtlCol="0">
            <a:spAutoFit/>
          </a:bodyPr>
          <a:lstStyle/>
          <a:p>
            <a:r>
              <a:rPr lang="en-GB" b="1" dirty="0" smtClean="0">
                <a:solidFill>
                  <a:schemeClr val="tx2">
                    <a:lumMod val="90000"/>
                  </a:schemeClr>
                </a:solidFill>
              </a:rPr>
              <a:t>by</a:t>
            </a:r>
            <a:endParaRPr lang="en-GB" b="1" dirty="0">
              <a:solidFill>
                <a:schemeClr val="tx2">
                  <a:lumMod val="90000"/>
                </a:schemeClr>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70F1E"/>
        </a:solidFill>
        <a:effectLst/>
      </p:bgPr>
    </p:bg>
    <p:spTree>
      <p:nvGrpSpPr>
        <p:cNvPr id="1" name="Shape 53"/>
        <p:cNvGrpSpPr/>
        <p:nvPr/>
      </p:nvGrpSpPr>
      <p:grpSpPr>
        <a:xfrm>
          <a:off x="0" y="0"/>
          <a:ext cx="0" cy="0"/>
          <a:chOff x="0" y="0"/>
          <a:chExt cx="0" cy="0"/>
        </a:xfrm>
      </p:grpSpPr>
      <p:pic>
        <p:nvPicPr>
          <p:cNvPr id="55" name="Google Shape;55;p5" descr="preencoded.png"/>
          <p:cNvPicPr preferRelativeResize="0"/>
          <p:nvPr/>
        </p:nvPicPr>
        <p:blipFill rotWithShape="1">
          <a:blip r:embed="rId3">
            <a:alphaModFix/>
          </a:blip>
          <a:srcRect/>
          <a:stretch/>
        </p:blipFill>
        <p:spPr>
          <a:xfrm>
            <a:off x="16840200" y="400050"/>
            <a:ext cx="400050" cy="400050"/>
          </a:xfrm>
          <a:prstGeom prst="rect">
            <a:avLst/>
          </a:prstGeom>
          <a:noFill/>
          <a:ln>
            <a:noFill/>
          </a:ln>
        </p:spPr>
      </p:pic>
      <p:sp>
        <p:nvSpPr>
          <p:cNvPr id="2" name="TextBox 1"/>
          <p:cNvSpPr txBox="1"/>
          <p:nvPr/>
        </p:nvSpPr>
        <p:spPr>
          <a:xfrm>
            <a:off x="2381250" y="3695700"/>
            <a:ext cx="10839450" cy="3108543"/>
          </a:xfrm>
          <a:prstGeom prst="rect">
            <a:avLst/>
          </a:prstGeom>
          <a:noFill/>
        </p:spPr>
        <p:txBody>
          <a:bodyPr wrap="square" rtlCol="0">
            <a:spAutoFit/>
          </a:bodyPr>
          <a:lstStyle/>
          <a:p>
            <a:pPr marL="457200" indent="-457200">
              <a:buFont typeface="Wingdings" panose="05000000000000000000" pitchFamily="2" charset="2"/>
              <a:buChar char="q"/>
            </a:pPr>
            <a:r>
              <a:rPr lang="en-GB" sz="2800" dirty="0" smtClean="0">
                <a:solidFill>
                  <a:schemeClr val="bg1">
                    <a:lumMod val="85000"/>
                  </a:schemeClr>
                </a:solidFill>
              </a:rPr>
              <a:t>Contributors submitting low- or non-code content to projects should create a Pull  Request /Merge Request to track it.</a:t>
            </a:r>
          </a:p>
          <a:p>
            <a:pPr marL="457200" indent="-457200">
              <a:buFont typeface="Wingdings" panose="05000000000000000000" pitchFamily="2" charset="2"/>
              <a:buChar char="q"/>
            </a:pPr>
            <a:endParaRPr lang="en-GB" sz="2800" dirty="0" smtClean="0">
              <a:solidFill>
                <a:schemeClr val="bg1">
                  <a:lumMod val="85000"/>
                </a:schemeClr>
              </a:solidFill>
            </a:endParaRPr>
          </a:p>
          <a:p>
            <a:pPr marL="457200" indent="-457200">
              <a:buFont typeface="Wingdings" panose="05000000000000000000" pitchFamily="2" charset="2"/>
              <a:buChar char="q"/>
            </a:pPr>
            <a:r>
              <a:rPr lang="en-GB" sz="2800" dirty="0" smtClean="0">
                <a:solidFill>
                  <a:schemeClr val="bg1">
                    <a:lumMod val="85000"/>
                  </a:schemeClr>
                </a:solidFill>
              </a:rPr>
              <a:t> While </a:t>
            </a:r>
            <a:r>
              <a:rPr lang="en-GB" sz="2800" dirty="0" err="1" smtClean="0">
                <a:solidFill>
                  <a:schemeClr val="bg1">
                    <a:lumMod val="85000"/>
                  </a:schemeClr>
                </a:solidFill>
              </a:rPr>
              <a:t>hacktoberfest</a:t>
            </a:r>
            <a:r>
              <a:rPr lang="en-GB" sz="2800" dirty="0" smtClean="0">
                <a:solidFill>
                  <a:schemeClr val="bg1">
                    <a:lumMod val="85000"/>
                  </a:schemeClr>
                </a:solidFill>
              </a:rPr>
              <a:t> tracks all PR/MRs submitted for the event, maintainers may need to facilitate tracking of those contributions through an activity log or similar.</a:t>
            </a:r>
          </a:p>
          <a:p>
            <a:pPr marL="457200" indent="-457200">
              <a:buFont typeface="Wingdings" panose="05000000000000000000" pitchFamily="2" charset="2"/>
              <a:buChar char="q"/>
            </a:pPr>
            <a:endParaRPr lang="en-GB" sz="2800" dirty="0">
              <a:solidFill>
                <a:schemeClr val="bg1">
                  <a:lumMod val="85000"/>
                </a:schemeClr>
              </a:solidFill>
            </a:endParaRPr>
          </a:p>
        </p:txBody>
      </p:sp>
      <p:sp>
        <p:nvSpPr>
          <p:cNvPr id="3" name="TextBox 2"/>
          <p:cNvSpPr txBox="1"/>
          <p:nvPr/>
        </p:nvSpPr>
        <p:spPr>
          <a:xfrm>
            <a:off x="1219200" y="1390650"/>
            <a:ext cx="8420100" cy="707886"/>
          </a:xfrm>
          <a:prstGeom prst="rect">
            <a:avLst/>
          </a:prstGeom>
          <a:noFill/>
        </p:spPr>
        <p:txBody>
          <a:bodyPr wrap="square" rtlCol="0">
            <a:spAutoFit/>
          </a:bodyPr>
          <a:lstStyle/>
          <a:p>
            <a:r>
              <a:rPr lang="en-GB" sz="4000" b="1" dirty="0" smtClean="0">
                <a:solidFill>
                  <a:schemeClr val="bg1">
                    <a:lumMod val="85000"/>
                  </a:schemeClr>
                </a:solidFill>
                <a:effectLst>
                  <a:outerShdw blurRad="38100" dist="38100" dir="2700000" algn="tl">
                    <a:srgbClr val="000000">
                      <a:alpha val="43137"/>
                    </a:srgbClr>
                  </a:outerShdw>
                </a:effectLst>
                <a:latin typeface="Baskerville Old Face" panose="02020602080505020303" pitchFamily="18" charset="0"/>
              </a:rPr>
              <a:t>How to contribute ?</a:t>
            </a:r>
            <a:endParaRPr lang="en-GB" sz="4000" b="1" dirty="0">
              <a:solidFill>
                <a:schemeClr val="bg1">
                  <a:lumMod val="85000"/>
                </a:schemeClr>
              </a:solidFill>
              <a:effectLst>
                <a:outerShdw blurRad="38100" dist="38100" dir="2700000" algn="tl">
                  <a:srgbClr val="000000">
                    <a:alpha val="43137"/>
                  </a:srgbClr>
                </a:outerShdw>
              </a:effectLst>
              <a:latin typeface="Baskerville Old Face" panose="02020602080505020303" pitchFamily="18"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170F1E"/>
        </a:solidFill>
        <a:effectLst/>
      </p:bgPr>
    </p:bg>
    <p:spTree>
      <p:nvGrpSpPr>
        <p:cNvPr id="1" name="Shape 234"/>
        <p:cNvGrpSpPr/>
        <p:nvPr/>
      </p:nvGrpSpPr>
      <p:grpSpPr>
        <a:xfrm>
          <a:off x="0" y="0"/>
          <a:ext cx="0" cy="0"/>
          <a:chOff x="0" y="0"/>
          <a:chExt cx="0" cy="0"/>
        </a:xfrm>
      </p:grpSpPr>
      <p:pic>
        <p:nvPicPr>
          <p:cNvPr id="235" name="Google Shape;235;p16"/>
          <p:cNvPicPr preferRelativeResize="0"/>
          <p:nvPr/>
        </p:nvPicPr>
        <p:blipFill rotWithShape="1">
          <a:blip r:embed="rId3">
            <a:alphaModFix/>
          </a:blip>
          <a:srcRect b="22684"/>
          <a:stretch/>
        </p:blipFill>
        <p:spPr>
          <a:xfrm>
            <a:off x="0" y="0"/>
            <a:ext cx="18288000" cy="10287001"/>
          </a:xfrm>
          <a:prstGeom prst="rect">
            <a:avLst/>
          </a:prstGeom>
          <a:noFill/>
          <a:ln>
            <a:noFill/>
          </a:ln>
        </p:spPr>
      </p:pic>
      <p:pic>
        <p:nvPicPr>
          <p:cNvPr id="236" name="Google Shape;236;p16" descr="preencoded.png"/>
          <p:cNvPicPr preferRelativeResize="0"/>
          <p:nvPr/>
        </p:nvPicPr>
        <p:blipFill rotWithShape="1">
          <a:blip r:embed="rId4">
            <a:alphaModFix/>
          </a:blip>
          <a:srcRect/>
          <a:stretch/>
        </p:blipFill>
        <p:spPr>
          <a:xfrm>
            <a:off x="0" y="0"/>
            <a:ext cx="18288000" cy="10287000"/>
          </a:xfrm>
          <a:prstGeom prst="rect">
            <a:avLst/>
          </a:prstGeom>
          <a:noFill/>
          <a:ln>
            <a:noFill/>
          </a:ln>
        </p:spPr>
      </p:pic>
      <p:pic>
        <p:nvPicPr>
          <p:cNvPr id="237" name="Google Shape;237;p16" descr="preencoded.png"/>
          <p:cNvPicPr preferRelativeResize="0"/>
          <p:nvPr/>
        </p:nvPicPr>
        <p:blipFill rotWithShape="1">
          <a:blip r:embed="rId5">
            <a:alphaModFix/>
          </a:blip>
          <a:srcRect/>
          <a:stretch/>
        </p:blipFill>
        <p:spPr>
          <a:xfrm>
            <a:off x="2324100" y="2333625"/>
            <a:ext cx="13644563" cy="5610226"/>
          </a:xfrm>
          <a:prstGeom prst="rect">
            <a:avLst/>
          </a:prstGeom>
          <a:noFill/>
          <a:ln>
            <a:noFill/>
          </a:ln>
        </p:spPr>
      </p:pic>
      <p:pic>
        <p:nvPicPr>
          <p:cNvPr id="238" name="Google Shape;238;p16" descr="preencoded.png"/>
          <p:cNvPicPr preferRelativeResize="0"/>
          <p:nvPr/>
        </p:nvPicPr>
        <p:blipFill rotWithShape="1">
          <a:blip r:embed="rId6">
            <a:alphaModFix/>
          </a:blip>
          <a:srcRect/>
          <a:stretch/>
        </p:blipFill>
        <p:spPr>
          <a:xfrm>
            <a:off x="16840200" y="400050"/>
            <a:ext cx="400050" cy="400050"/>
          </a:xfrm>
          <a:prstGeom prst="rect">
            <a:avLst/>
          </a:prstGeom>
          <a:noFill/>
          <a:ln>
            <a:noFill/>
          </a:ln>
        </p:spPr>
      </p:pic>
      <p:pic>
        <p:nvPicPr>
          <p:cNvPr id="239" name="Google Shape;239;p16" descr="preencoded.png"/>
          <p:cNvPicPr preferRelativeResize="0"/>
          <p:nvPr/>
        </p:nvPicPr>
        <p:blipFill rotWithShape="1">
          <a:blip r:embed="rId7">
            <a:alphaModFix/>
          </a:blip>
          <a:srcRect/>
          <a:stretch/>
        </p:blipFill>
        <p:spPr>
          <a:xfrm>
            <a:off x="9105900" y="6753225"/>
            <a:ext cx="288931" cy="147298"/>
          </a:xfrm>
          <a:prstGeom prst="rect">
            <a:avLst/>
          </a:prstGeom>
          <a:noFill/>
          <a:ln>
            <a:noFill/>
          </a:ln>
        </p:spPr>
      </p:pic>
      <p:pic>
        <p:nvPicPr>
          <p:cNvPr id="240" name="Google Shape;240;p16" descr="preencoded.png"/>
          <p:cNvPicPr preferRelativeResize="0"/>
          <p:nvPr/>
        </p:nvPicPr>
        <p:blipFill rotWithShape="1">
          <a:blip r:embed="rId8">
            <a:alphaModFix/>
          </a:blip>
          <a:srcRect/>
          <a:stretch/>
        </p:blipFill>
        <p:spPr>
          <a:xfrm>
            <a:off x="9486900" y="6753225"/>
            <a:ext cx="288931" cy="147298"/>
          </a:xfrm>
          <a:prstGeom prst="rect">
            <a:avLst/>
          </a:prstGeom>
          <a:noFill/>
          <a:ln>
            <a:noFill/>
          </a:ln>
        </p:spPr>
      </p:pic>
      <p:pic>
        <p:nvPicPr>
          <p:cNvPr id="241" name="Google Shape;241;p16" descr="preencoded.png"/>
          <p:cNvPicPr preferRelativeResize="0"/>
          <p:nvPr/>
        </p:nvPicPr>
        <p:blipFill rotWithShape="1">
          <a:blip r:embed="rId9">
            <a:alphaModFix/>
          </a:blip>
          <a:srcRect/>
          <a:stretch/>
        </p:blipFill>
        <p:spPr>
          <a:xfrm>
            <a:off x="9877425" y="6753225"/>
            <a:ext cx="288931" cy="147298"/>
          </a:xfrm>
          <a:prstGeom prst="rect">
            <a:avLst/>
          </a:prstGeom>
          <a:noFill/>
          <a:ln>
            <a:noFill/>
          </a:ln>
        </p:spPr>
      </p:pic>
      <p:pic>
        <p:nvPicPr>
          <p:cNvPr id="242" name="Google Shape;242;p16" descr="preencoded.png"/>
          <p:cNvPicPr preferRelativeResize="0"/>
          <p:nvPr/>
        </p:nvPicPr>
        <p:blipFill rotWithShape="1">
          <a:blip r:embed="rId7">
            <a:alphaModFix/>
          </a:blip>
          <a:srcRect/>
          <a:stretch/>
        </p:blipFill>
        <p:spPr>
          <a:xfrm>
            <a:off x="10258425" y="6753225"/>
            <a:ext cx="288931" cy="147298"/>
          </a:xfrm>
          <a:prstGeom prst="rect">
            <a:avLst/>
          </a:prstGeom>
          <a:noFill/>
          <a:ln>
            <a:noFill/>
          </a:ln>
        </p:spPr>
      </p:pic>
      <p:pic>
        <p:nvPicPr>
          <p:cNvPr id="243" name="Google Shape;243;p16" descr="preencoded.png"/>
          <p:cNvPicPr preferRelativeResize="0"/>
          <p:nvPr/>
        </p:nvPicPr>
        <p:blipFill rotWithShape="1">
          <a:blip r:embed="rId8">
            <a:alphaModFix/>
          </a:blip>
          <a:srcRect/>
          <a:stretch/>
        </p:blipFill>
        <p:spPr>
          <a:xfrm>
            <a:off x="10639425" y="6753225"/>
            <a:ext cx="288931" cy="147298"/>
          </a:xfrm>
          <a:prstGeom prst="rect">
            <a:avLst/>
          </a:prstGeom>
          <a:noFill/>
          <a:ln>
            <a:noFill/>
          </a:ln>
        </p:spPr>
      </p:pic>
      <p:pic>
        <p:nvPicPr>
          <p:cNvPr id="244" name="Google Shape;244;p16" descr="preencoded.png"/>
          <p:cNvPicPr preferRelativeResize="0"/>
          <p:nvPr/>
        </p:nvPicPr>
        <p:blipFill rotWithShape="1">
          <a:blip r:embed="rId9">
            <a:alphaModFix/>
          </a:blip>
          <a:srcRect/>
          <a:stretch/>
        </p:blipFill>
        <p:spPr>
          <a:xfrm>
            <a:off x="11029950" y="6753225"/>
            <a:ext cx="288931" cy="147298"/>
          </a:xfrm>
          <a:prstGeom prst="rect">
            <a:avLst/>
          </a:prstGeom>
          <a:noFill/>
          <a:ln>
            <a:noFill/>
          </a:ln>
        </p:spPr>
      </p:pic>
      <p:pic>
        <p:nvPicPr>
          <p:cNvPr id="245" name="Google Shape;245;p16" descr="preencoded.png"/>
          <p:cNvPicPr preferRelativeResize="0"/>
          <p:nvPr/>
        </p:nvPicPr>
        <p:blipFill rotWithShape="1">
          <a:blip r:embed="rId7">
            <a:alphaModFix/>
          </a:blip>
          <a:srcRect/>
          <a:stretch/>
        </p:blipFill>
        <p:spPr>
          <a:xfrm>
            <a:off x="11410950" y="6753225"/>
            <a:ext cx="288931" cy="147298"/>
          </a:xfrm>
          <a:prstGeom prst="rect">
            <a:avLst/>
          </a:prstGeom>
          <a:noFill/>
          <a:ln>
            <a:noFill/>
          </a:ln>
        </p:spPr>
      </p:pic>
      <p:pic>
        <p:nvPicPr>
          <p:cNvPr id="246" name="Google Shape;246;p16" descr="preencoded.png"/>
          <p:cNvPicPr preferRelativeResize="0"/>
          <p:nvPr/>
        </p:nvPicPr>
        <p:blipFill rotWithShape="1">
          <a:blip r:embed="rId8">
            <a:alphaModFix/>
          </a:blip>
          <a:srcRect/>
          <a:stretch/>
        </p:blipFill>
        <p:spPr>
          <a:xfrm>
            <a:off x="11791950" y="6753225"/>
            <a:ext cx="288931" cy="147298"/>
          </a:xfrm>
          <a:prstGeom prst="rect">
            <a:avLst/>
          </a:prstGeom>
          <a:noFill/>
          <a:ln>
            <a:noFill/>
          </a:ln>
        </p:spPr>
      </p:pic>
      <p:pic>
        <p:nvPicPr>
          <p:cNvPr id="247" name="Google Shape;247;p16" descr="preencoded.png"/>
          <p:cNvPicPr preferRelativeResize="0"/>
          <p:nvPr/>
        </p:nvPicPr>
        <p:blipFill rotWithShape="1">
          <a:blip r:embed="rId9">
            <a:alphaModFix/>
          </a:blip>
          <a:srcRect/>
          <a:stretch/>
        </p:blipFill>
        <p:spPr>
          <a:xfrm>
            <a:off x="12182475" y="6753225"/>
            <a:ext cx="288931" cy="147298"/>
          </a:xfrm>
          <a:prstGeom prst="rect">
            <a:avLst/>
          </a:prstGeom>
          <a:noFill/>
          <a:ln>
            <a:noFill/>
          </a:ln>
        </p:spPr>
      </p:pic>
      <p:pic>
        <p:nvPicPr>
          <p:cNvPr id="248" name="Google Shape;248;p16" descr="preencoded.png"/>
          <p:cNvPicPr preferRelativeResize="0"/>
          <p:nvPr/>
        </p:nvPicPr>
        <p:blipFill rotWithShape="1">
          <a:blip r:embed="rId7">
            <a:alphaModFix/>
          </a:blip>
          <a:srcRect/>
          <a:stretch/>
        </p:blipFill>
        <p:spPr>
          <a:xfrm>
            <a:off x="12563475" y="6753225"/>
            <a:ext cx="288931" cy="147298"/>
          </a:xfrm>
          <a:prstGeom prst="rect">
            <a:avLst/>
          </a:prstGeom>
          <a:noFill/>
          <a:ln>
            <a:noFill/>
          </a:ln>
        </p:spPr>
      </p:pic>
      <p:pic>
        <p:nvPicPr>
          <p:cNvPr id="249" name="Google Shape;249;p16" descr="preencoded.png"/>
          <p:cNvPicPr preferRelativeResize="0"/>
          <p:nvPr/>
        </p:nvPicPr>
        <p:blipFill rotWithShape="1">
          <a:blip r:embed="rId8">
            <a:alphaModFix/>
          </a:blip>
          <a:srcRect/>
          <a:stretch/>
        </p:blipFill>
        <p:spPr>
          <a:xfrm>
            <a:off x="12944475" y="6753225"/>
            <a:ext cx="288931" cy="147298"/>
          </a:xfrm>
          <a:prstGeom prst="rect">
            <a:avLst/>
          </a:prstGeom>
          <a:noFill/>
          <a:ln>
            <a:noFill/>
          </a:ln>
        </p:spPr>
      </p:pic>
      <p:pic>
        <p:nvPicPr>
          <p:cNvPr id="250" name="Google Shape;250;p16" descr="preencoded.png"/>
          <p:cNvPicPr preferRelativeResize="0"/>
          <p:nvPr/>
        </p:nvPicPr>
        <p:blipFill rotWithShape="1">
          <a:blip r:embed="rId9">
            <a:alphaModFix/>
          </a:blip>
          <a:srcRect/>
          <a:stretch/>
        </p:blipFill>
        <p:spPr>
          <a:xfrm>
            <a:off x="13335000" y="6753225"/>
            <a:ext cx="288931" cy="147298"/>
          </a:xfrm>
          <a:prstGeom prst="rect">
            <a:avLst/>
          </a:prstGeom>
          <a:noFill/>
          <a:ln>
            <a:noFill/>
          </a:ln>
        </p:spPr>
      </p:pic>
      <p:pic>
        <p:nvPicPr>
          <p:cNvPr id="251" name="Google Shape;251;p16" descr="preencoded.png"/>
          <p:cNvPicPr preferRelativeResize="0"/>
          <p:nvPr/>
        </p:nvPicPr>
        <p:blipFill rotWithShape="1">
          <a:blip r:embed="rId7">
            <a:alphaModFix/>
          </a:blip>
          <a:srcRect/>
          <a:stretch/>
        </p:blipFill>
        <p:spPr>
          <a:xfrm>
            <a:off x="13716000" y="6753225"/>
            <a:ext cx="288931" cy="147298"/>
          </a:xfrm>
          <a:prstGeom prst="rect">
            <a:avLst/>
          </a:prstGeom>
          <a:noFill/>
          <a:ln>
            <a:noFill/>
          </a:ln>
        </p:spPr>
      </p:pic>
      <p:pic>
        <p:nvPicPr>
          <p:cNvPr id="252" name="Google Shape;252;p16" descr="preencoded.png"/>
          <p:cNvPicPr preferRelativeResize="0"/>
          <p:nvPr/>
        </p:nvPicPr>
        <p:blipFill rotWithShape="1">
          <a:blip r:embed="rId8">
            <a:alphaModFix/>
          </a:blip>
          <a:srcRect/>
          <a:stretch/>
        </p:blipFill>
        <p:spPr>
          <a:xfrm>
            <a:off x="14097000" y="6753225"/>
            <a:ext cx="288931" cy="147298"/>
          </a:xfrm>
          <a:prstGeom prst="rect">
            <a:avLst/>
          </a:prstGeom>
          <a:noFill/>
          <a:ln>
            <a:noFill/>
          </a:ln>
        </p:spPr>
      </p:pic>
      <p:pic>
        <p:nvPicPr>
          <p:cNvPr id="253" name="Google Shape;253;p16" descr="preencoded.png"/>
          <p:cNvPicPr preferRelativeResize="0"/>
          <p:nvPr/>
        </p:nvPicPr>
        <p:blipFill rotWithShape="1">
          <a:blip r:embed="rId9">
            <a:alphaModFix/>
          </a:blip>
          <a:srcRect/>
          <a:stretch/>
        </p:blipFill>
        <p:spPr>
          <a:xfrm>
            <a:off x="14487525" y="6753225"/>
            <a:ext cx="288931" cy="147298"/>
          </a:xfrm>
          <a:prstGeom prst="rect">
            <a:avLst/>
          </a:prstGeom>
          <a:noFill/>
          <a:ln>
            <a:noFill/>
          </a:ln>
        </p:spPr>
      </p:pic>
      <p:pic>
        <p:nvPicPr>
          <p:cNvPr id="254" name="Google Shape;254;p16" descr="preencoded.png"/>
          <p:cNvPicPr preferRelativeResize="0"/>
          <p:nvPr/>
        </p:nvPicPr>
        <p:blipFill rotWithShape="1">
          <a:blip r:embed="rId10">
            <a:alphaModFix/>
          </a:blip>
          <a:srcRect/>
          <a:stretch/>
        </p:blipFill>
        <p:spPr>
          <a:xfrm>
            <a:off x="15220950" y="3524250"/>
            <a:ext cx="247650" cy="2781300"/>
          </a:xfrm>
          <a:prstGeom prst="rect">
            <a:avLst/>
          </a:prstGeom>
          <a:noFill/>
          <a:ln>
            <a:noFill/>
          </a:ln>
        </p:spPr>
      </p:pic>
      <p:pic>
        <p:nvPicPr>
          <p:cNvPr id="255" name="Google Shape;255;p16" descr="preencoded.png"/>
          <p:cNvPicPr preferRelativeResize="0"/>
          <p:nvPr/>
        </p:nvPicPr>
        <p:blipFill rotWithShape="1">
          <a:blip r:embed="rId11">
            <a:alphaModFix/>
          </a:blip>
          <a:srcRect/>
          <a:stretch/>
        </p:blipFill>
        <p:spPr>
          <a:xfrm>
            <a:off x="15316200" y="4572000"/>
            <a:ext cx="47625" cy="1600200"/>
          </a:xfrm>
          <a:prstGeom prst="rect">
            <a:avLst/>
          </a:prstGeom>
          <a:noFill/>
          <a:ln>
            <a:noFill/>
          </a:ln>
        </p:spPr>
      </p:pic>
      <p:sp>
        <p:nvSpPr>
          <p:cNvPr id="256" name="Google Shape;256;p16"/>
          <p:cNvSpPr/>
          <p:nvPr/>
        </p:nvSpPr>
        <p:spPr>
          <a:xfrm>
            <a:off x="1047750" y="485775"/>
            <a:ext cx="2228850" cy="228600"/>
          </a:xfrm>
          <a:prstGeom prst="rect">
            <a:avLst/>
          </a:prstGeom>
          <a:noFill/>
          <a:ln>
            <a:noFill/>
          </a:ln>
        </p:spPr>
        <p:txBody>
          <a:bodyPr spcFirstLastPara="1" wrap="square" lIns="0" tIns="0" rIns="0" bIns="0" anchor="t" anchorCtr="0">
            <a:noAutofit/>
          </a:bodyPr>
          <a:lstStyle/>
          <a:p>
            <a:pPr marL="0" marR="0" lvl="0" indent="0" algn="l" rtl="0">
              <a:lnSpc>
                <a:spcPct val="171428"/>
              </a:lnSpc>
              <a:spcBef>
                <a:spcPts val="0"/>
              </a:spcBef>
              <a:spcAft>
                <a:spcPts val="0"/>
              </a:spcAft>
              <a:buNone/>
            </a:pPr>
            <a:r>
              <a:rPr lang="en-US" sz="1050" b="0" i="0" u="none" strike="noStrike" cap="none">
                <a:solidFill>
                  <a:srgbClr val="E5E1E6"/>
                </a:solidFill>
                <a:latin typeface="JetBrains Mono ExtraBold"/>
                <a:ea typeface="JetBrains Mono ExtraBold"/>
                <a:cs typeface="JetBrains Mono ExtraBold"/>
                <a:sym typeface="JetBrains Mono ExtraBold"/>
              </a:rPr>
              <a:t>DigitalOcean / </a:t>
            </a:r>
            <a:r>
              <a:rPr lang="en-US" sz="1050" b="0" i="0" u="none" strike="noStrike" cap="none">
                <a:solidFill>
                  <a:srgbClr val="B4FF39"/>
                </a:solidFill>
                <a:latin typeface="JetBrains Mono ExtraBold"/>
                <a:ea typeface="JetBrains Mono ExtraBold"/>
                <a:cs typeface="JetBrains Mono ExtraBold"/>
                <a:sym typeface="JetBrains Mono ExtraBold"/>
              </a:rPr>
              <a:t>The legacy</a:t>
            </a:r>
            <a:endParaRPr sz="1050" b="0" i="0" u="none" strike="noStrike" cap="none">
              <a:solidFill>
                <a:schemeClr val="dk1"/>
              </a:solidFill>
              <a:latin typeface="Calibri"/>
              <a:ea typeface="Calibri"/>
              <a:cs typeface="Calibri"/>
              <a:sym typeface="Calibri"/>
            </a:endParaRPr>
          </a:p>
        </p:txBody>
      </p:sp>
      <p:sp>
        <p:nvSpPr>
          <p:cNvPr id="257" name="Google Shape;257;p16"/>
          <p:cNvSpPr/>
          <p:nvPr/>
        </p:nvSpPr>
        <p:spPr>
          <a:xfrm>
            <a:off x="14049375" y="9667875"/>
            <a:ext cx="3190875" cy="161925"/>
          </a:xfrm>
          <a:prstGeom prst="rect">
            <a:avLst/>
          </a:prstGeom>
          <a:noFill/>
          <a:ln>
            <a:noFill/>
          </a:ln>
        </p:spPr>
        <p:txBody>
          <a:bodyPr spcFirstLastPara="1" wrap="square" lIns="0" tIns="0" rIns="0" bIns="0" anchor="t" anchorCtr="0">
            <a:noAutofit/>
          </a:bodyPr>
          <a:lstStyle/>
          <a:p>
            <a:pPr marL="0" marR="0" lvl="0" indent="0" algn="r" rtl="0">
              <a:lnSpc>
                <a:spcPct val="133333"/>
              </a:lnSpc>
              <a:spcBef>
                <a:spcPts val="0"/>
              </a:spcBef>
              <a:spcAft>
                <a:spcPts val="0"/>
              </a:spcAft>
              <a:buNone/>
            </a:pPr>
            <a:r>
              <a:rPr lang="en-US" sz="900" b="0" i="0" u="none" strike="noStrike" cap="none">
                <a:solidFill>
                  <a:srgbClr val="E5E1E6"/>
                </a:solidFill>
                <a:latin typeface="JetBrains Mono"/>
                <a:ea typeface="JetBrains Mono"/>
                <a:cs typeface="JetBrains Mono"/>
                <a:sym typeface="JetBrains Mono"/>
              </a:rPr>
              <a:t>2022 HACKTOBERFEST. ALL RIGHTS RESERVED</a:t>
            </a:r>
            <a:endParaRPr sz="900" b="0" i="0" u="none" strike="noStrike" cap="none">
              <a:solidFill>
                <a:schemeClr val="dk1"/>
              </a:solidFill>
              <a:latin typeface="Calibri"/>
              <a:ea typeface="Calibri"/>
              <a:cs typeface="Calibri"/>
              <a:sym typeface="Calibri"/>
            </a:endParaRPr>
          </a:p>
        </p:txBody>
      </p:sp>
      <p:sp>
        <p:nvSpPr>
          <p:cNvPr id="258" name="Google Shape;258;p16"/>
          <p:cNvSpPr/>
          <p:nvPr/>
        </p:nvSpPr>
        <p:spPr>
          <a:xfrm>
            <a:off x="2571750" y="5886300"/>
            <a:ext cx="12296700" cy="1371600"/>
          </a:xfrm>
          <a:prstGeom prst="rect">
            <a:avLst/>
          </a:prstGeom>
          <a:noFill/>
          <a:ln>
            <a:noFill/>
          </a:ln>
        </p:spPr>
        <p:txBody>
          <a:bodyPr spcFirstLastPara="1" wrap="square" lIns="0" tIns="0" rIns="0" bIns="0" anchor="t" anchorCtr="0">
            <a:noAutofit/>
          </a:bodyPr>
          <a:lstStyle/>
          <a:p>
            <a:pPr marL="0" marR="0" lvl="0" indent="0" algn="l" rtl="0">
              <a:lnSpc>
                <a:spcPct val="115000"/>
              </a:lnSpc>
              <a:spcBef>
                <a:spcPts val="0"/>
              </a:spcBef>
              <a:spcAft>
                <a:spcPts val="0"/>
              </a:spcAft>
              <a:buNone/>
            </a:pPr>
            <a:r>
              <a:rPr lang="en-US" sz="3500" dirty="0" smtClean="0">
                <a:solidFill>
                  <a:srgbClr val="FFFFFF"/>
                </a:solidFill>
                <a:latin typeface="JetBrains Mono Light"/>
                <a:ea typeface="JetBrains Mono Light"/>
                <a:cs typeface="JetBrains Mono Light"/>
                <a:sym typeface="JetBrains Mono Light"/>
              </a:rPr>
              <a:t>Today is last day to register.</a:t>
            </a:r>
            <a:endParaRPr sz="3500" b="0" i="0" u="none" strike="noStrike" cap="none" dirty="0">
              <a:solidFill>
                <a:schemeClr val="dk1"/>
              </a:solidFill>
              <a:latin typeface="Calibri"/>
              <a:ea typeface="Calibri"/>
              <a:cs typeface="Calibri"/>
              <a:sym typeface="Calibri"/>
            </a:endParaRPr>
          </a:p>
        </p:txBody>
      </p:sp>
      <p:sp>
        <p:nvSpPr>
          <p:cNvPr id="259" name="Google Shape;259;p16"/>
          <p:cNvSpPr/>
          <p:nvPr/>
        </p:nvSpPr>
        <p:spPr>
          <a:xfrm>
            <a:off x="2324100" y="2743200"/>
            <a:ext cx="12897000" cy="3143100"/>
          </a:xfrm>
          <a:prstGeom prst="rect">
            <a:avLst/>
          </a:prstGeom>
          <a:noFill/>
          <a:ln>
            <a:noFill/>
          </a:ln>
        </p:spPr>
        <p:txBody>
          <a:bodyPr spcFirstLastPara="1" wrap="square" lIns="0" tIns="0" rIns="0" bIns="0" anchor="t" anchorCtr="0">
            <a:noAutofit/>
          </a:bodyPr>
          <a:lstStyle/>
          <a:p>
            <a:pPr marL="0" marR="0" lvl="0" indent="0" algn="ctr" rtl="0">
              <a:lnSpc>
                <a:spcPct val="120000"/>
              </a:lnSpc>
              <a:spcBef>
                <a:spcPts val="0"/>
              </a:spcBef>
              <a:spcAft>
                <a:spcPts val="0"/>
              </a:spcAft>
              <a:buNone/>
            </a:pPr>
            <a:r>
              <a:rPr lang="en-US" sz="20625" b="0" i="0" u="none" strike="noStrike" cap="none" dirty="0" smtClean="0">
                <a:solidFill>
                  <a:srgbClr val="E5E1E6"/>
                </a:solidFill>
                <a:latin typeface="Barlow ExtraBold"/>
                <a:ea typeface="Barlow ExtraBold"/>
                <a:cs typeface="Barlow ExtraBold"/>
                <a:sym typeface="Barlow ExtraBold"/>
              </a:rPr>
              <a:t>ATERT !</a:t>
            </a:r>
            <a:endParaRPr sz="20625" b="0" i="0" u="none" strike="noStrike" cap="none" dirty="0">
              <a:solidFill>
                <a:schemeClr val="dk1"/>
              </a:solidFill>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70F1E"/>
        </a:solidFill>
        <a:effectLst/>
      </p:bgPr>
    </p:bg>
    <p:spTree>
      <p:nvGrpSpPr>
        <p:cNvPr id="1" name="Shape 471"/>
        <p:cNvGrpSpPr/>
        <p:nvPr/>
      </p:nvGrpSpPr>
      <p:grpSpPr>
        <a:xfrm>
          <a:off x="0" y="0"/>
          <a:ext cx="0" cy="0"/>
          <a:chOff x="0" y="0"/>
          <a:chExt cx="0" cy="0"/>
        </a:xfrm>
      </p:grpSpPr>
      <p:pic>
        <p:nvPicPr>
          <p:cNvPr id="472" name="Google Shape;472;p27"/>
          <p:cNvPicPr preferRelativeResize="0"/>
          <p:nvPr/>
        </p:nvPicPr>
        <p:blipFill rotWithShape="1">
          <a:blip r:embed="rId3">
            <a:alphaModFix/>
          </a:blip>
          <a:srcRect b="22684"/>
          <a:stretch/>
        </p:blipFill>
        <p:spPr>
          <a:xfrm>
            <a:off x="0" y="0"/>
            <a:ext cx="18288000" cy="10287001"/>
          </a:xfrm>
          <a:prstGeom prst="rect">
            <a:avLst/>
          </a:prstGeom>
          <a:noFill/>
          <a:ln>
            <a:noFill/>
          </a:ln>
        </p:spPr>
      </p:pic>
      <p:pic>
        <p:nvPicPr>
          <p:cNvPr id="473" name="Google Shape;473;p27" descr="preencoded.png"/>
          <p:cNvPicPr preferRelativeResize="0"/>
          <p:nvPr/>
        </p:nvPicPr>
        <p:blipFill rotWithShape="1">
          <a:blip r:embed="rId4">
            <a:alphaModFix/>
          </a:blip>
          <a:srcRect/>
          <a:stretch/>
        </p:blipFill>
        <p:spPr>
          <a:xfrm>
            <a:off x="16840200" y="400050"/>
            <a:ext cx="400050" cy="400050"/>
          </a:xfrm>
          <a:prstGeom prst="rect">
            <a:avLst/>
          </a:prstGeom>
          <a:noFill/>
          <a:ln>
            <a:noFill/>
          </a:ln>
        </p:spPr>
      </p:pic>
      <p:pic>
        <p:nvPicPr>
          <p:cNvPr id="474" name="Google Shape;474;p27" descr="preencoded.png"/>
          <p:cNvPicPr preferRelativeResize="0"/>
          <p:nvPr/>
        </p:nvPicPr>
        <p:blipFill rotWithShape="1">
          <a:blip r:embed="rId5">
            <a:alphaModFix/>
          </a:blip>
          <a:srcRect/>
          <a:stretch/>
        </p:blipFill>
        <p:spPr>
          <a:xfrm>
            <a:off x="7839075" y="2762250"/>
            <a:ext cx="2625528" cy="2625665"/>
          </a:xfrm>
          <a:prstGeom prst="rect">
            <a:avLst/>
          </a:prstGeom>
          <a:noFill/>
          <a:ln>
            <a:noFill/>
          </a:ln>
        </p:spPr>
      </p:pic>
      <p:pic>
        <p:nvPicPr>
          <p:cNvPr id="475" name="Google Shape;475;p27" descr="preencoded.png"/>
          <p:cNvPicPr preferRelativeResize="0"/>
          <p:nvPr/>
        </p:nvPicPr>
        <p:blipFill rotWithShape="1">
          <a:blip r:embed="rId6">
            <a:alphaModFix/>
          </a:blip>
          <a:srcRect/>
          <a:stretch/>
        </p:blipFill>
        <p:spPr>
          <a:xfrm>
            <a:off x="6791325" y="6391275"/>
            <a:ext cx="4705350" cy="1078102"/>
          </a:xfrm>
          <a:prstGeom prst="rect">
            <a:avLst/>
          </a:prstGeom>
          <a:noFill/>
          <a:ln>
            <a:noFill/>
          </a:ln>
        </p:spPr>
      </p:pic>
      <p:pic>
        <p:nvPicPr>
          <p:cNvPr id="476" name="Google Shape;476;p27" descr="preencoded.png"/>
          <p:cNvPicPr preferRelativeResize="0"/>
          <p:nvPr/>
        </p:nvPicPr>
        <p:blipFill rotWithShape="1">
          <a:blip r:embed="rId7">
            <a:alphaModFix/>
          </a:blip>
          <a:srcRect/>
          <a:stretch/>
        </p:blipFill>
        <p:spPr>
          <a:xfrm>
            <a:off x="6791325" y="7353300"/>
            <a:ext cx="119063" cy="120839"/>
          </a:xfrm>
          <a:prstGeom prst="rect">
            <a:avLst/>
          </a:prstGeom>
          <a:noFill/>
          <a:ln>
            <a:noFill/>
          </a:ln>
        </p:spPr>
      </p:pic>
      <p:sp>
        <p:nvSpPr>
          <p:cNvPr id="477" name="Google Shape;477;p27"/>
          <p:cNvSpPr/>
          <p:nvPr/>
        </p:nvSpPr>
        <p:spPr>
          <a:xfrm>
            <a:off x="1047750" y="485775"/>
            <a:ext cx="2228850" cy="228600"/>
          </a:xfrm>
          <a:prstGeom prst="rect">
            <a:avLst/>
          </a:prstGeom>
          <a:noFill/>
          <a:ln>
            <a:noFill/>
          </a:ln>
        </p:spPr>
        <p:txBody>
          <a:bodyPr spcFirstLastPara="1" wrap="square" lIns="0" tIns="0" rIns="0" bIns="0" anchor="t" anchorCtr="0">
            <a:noAutofit/>
          </a:bodyPr>
          <a:lstStyle/>
          <a:p>
            <a:pPr marL="0" marR="0" lvl="0" indent="0" algn="l" rtl="0">
              <a:lnSpc>
                <a:spcPct val="171428"/>
              </a:lnSpc>
              <a:spcBef>
                <a:spcPts val="0"/>
              </a:spcBef>
              <a:spcAft>
                <a:spcPts val="0"/>
              </a:spcAft>
              <a:buNone/>
            </a:pPr>
            <a:r>
              <a:rPr lang="en-US" sz="1050" b="0" i="0" u="none" strike="noStrike" cap="none">
                <a:solidFill>
                  <a:srgbClr val="E5E1E6"/>
                </a:solidFill>
                <a:latin typeface="JetBrains Mono ExtraBold"/>
                <a:ea typeface="JetBrains Mono ExtraBold"/>
                <a:cs typeface="JetBrains Mono ExtraBold"/>
                <a:sym typeface="JetBrains Mono ExtraBold"/>
              </a:rPr>
              <a:t>DigitalOcean / </a:t>
            </a:r>
            <a:r>
              <a:rPr lang="en-US" sz="1050" b="0" i="0" u="none" strike="noStrike" cap="none">
                <a:solidFill>
                  <a:srgbClr val="B4FF39"/>
                </a:solidFill>
                <a:latin typeface="JetBrains Mono ExtraBold"/>
                <a:ea typeface="JetBrains Mono ExtraBold"/>
                <a:cs typeface="JetBrains Mono ExtraBold"/>
                <a:sym typeface="JetBrains Mono ExtraBold"/>
              </a:rPr>
              <a:t>The legacy</a:t>
            </a:r>
            <a:endParaRPr sz="1050" b="0" i="0" u="none" strike="noStrike" cap="none">
              <a:solidFill>
                <a:schemeClr val="dk1"/>
              </a:solidFill>
              <a:latin typeface="Calibri"/>
              <a:ea typeface="Calibri"/>
              <a:cs typeface="Calibri"/>
              <a:sym typeface="Calibri"/>
            </a:endParaRPr>
          </a:p>
        </p:txBody>
      </p:sp>
      <p:sp>
        <p:nvSpPr>
          <p:cNvPr id="478" name="Google Shape;478;p27"/>
          <p:cNvSpPr/>
          <p:nvPr/>
        </p:nvSpPr>
        <p:spPr>
          <a:xfrm>
            <a:off x="14049375" y="9667875"/>
            <a:ext cx="3190875" cy="161925"/>
          </a:xfrm>
          <a:prstGeom prst="rect">
            <a:avLst/>
          </a:prstGeom>
          <a:noFill/>
          <a:ln>
            <a:noFill/>
          </a:ln>
        </p:spPr>
        <p:txBody>
          <a:bodyPr spcFirstLastPara="1" wrap="square" lIns="0" tIns="0" rIns="0" bIns="0" anchor="t" anchorCtr="0">
            <a:noAutofit/>
          </a:bodyPr>
          <a:lstStyle/>
          <a:p>
            <a:pPr marL="0" marR="0" lvl="0" indent="0" algn="r" rtl="0">
              <a:lnSpc>
                <a:spcPct val="133333"/>
              </a:lnSpc>
              <a:spcBef>
                <a:spcPts val="0"/>
              </a:spcBef>
              <a:spcAft>
                <a:spcPts val="0"/>
              </a:spcAft>
              <a:buNone/>
            </a:pPr>
            <a:r>
              <a:rPr lang="en-US" sz="900" b="0" i="0" u="none" strike="noStrike" cap="none">
                <a:solidFill>
                  <a:srgbClr val="E5E1E6"/>
                </a:solidFill>
                <a:latin typeface="JetBrains Mono"/>
                <a:ea typeface="JetBrains Mono"/>
                <a:cs typeface="JetBrains Mono"/>
                <a:sym typeface="JetBrains Mono"/>
              </a:rPr>
              <a:t>2022 HACKTOBERFEST. ALL RIGHTS RESERVED</a:t>
            </a:r>
            <a:endParaRPr sz="900" b="0" i="0" u="none" strike="noStrike" cap="none">
              <a:solidFill>
                <a:schemeClr val="dk1"/>
              </a:solidFill>
              <a:latin typeface="Calibri"/>
              <a:ea typeface="Calibri"/>
              <a:cs typeface="Calibri"/>
              <a:sym typeface="Calibri"/>
            </a:endParaRPr>
          </a:p>
        </p:txBody>
      </p:sp>
      <p:sp>
        <p:nvSpPr>
          <p:cNvPr id="479" name="Google Shape;479;p27"/>
          <p:cNvSpPr/>
          <p:nvPr/>
        </p:nvSpPr>
        <p:spPr>
          <a:xfrm>
            <a:off x="8222375" y="5953125"/>
            <a:ext cx="1852800" cy="457200"/>
          </a:xfrm>
          <a:prstGeom prst="rect">
            <a:avLst/>
          </a:prstGeom>
          <a:noFill/>
          <a:ln>
            <a:noFill/>
          </a:ln>
        </p:spPr>
        <p:txBody>
          <a:bodyPr spcFirstLastPara="1" wrap="square" lIns="0" tIns="0" rIns="0" bIns="0" anchor="t" anchorCtr="0">
            <a:noAutofit/>
          </a:bodyPr>
          <a:lstStyle/>
          <a:p>
            <a:pPr marL="0" marR="0" lvl="0" indent="0" algn="ctr" rtl="0">
              <a:lnSpc>
                <a:spcPct val="120000"/>
              </a:lnSpc>
              <a:spcBef>
                <a:spcPts val="0"/>
              </a:spcBef>
              <a:spcAft>
                <a:spcPts val="0"/>
              </a:spcAft>
              <a:buNone/>
            </a:pPr>
            <a:r>
              <a:rPr lang="en-US" sz="3000" b="0" i="0" u="none" strike="noStrike" cap="none">
                <a:solidFill>
                  <a:srgbClr val="E5E1E6"/>
                </a:solidFill>
                <a:latin typeface="Barlow ExtraBold"/>
                <a:ea typeface="Barlow ExtraBold"/>
                <a:cs typeface="Barlow ExtraBold"/>
                <a:sym typeface="Barlow ExtraBold"/>
              </a:rPr>
              <a:t>JUST</a:t>
            </a:r>
            <a:endParaRPr sz="3000" b="0" i="0" u="none" strike="noStrike" cap="none">
              <a:solidFill>
                <a:schemeClr val="dk1"/>
              </a:solidFill>
              <a:latin typeface="Calibri"/>
              <a:ea typeface="Calibri"/>
              <a:cs typeface="Calibri"/>
              <a:sym typeface="Calibri"/>
            </a:endParaRPr>
          </a:p>
        </p:txBody>
      </p:sp>
      <p:sp>
        <p:nvSpPr>
          <p:cNvPr id="480" name="Google Shape;480;p27"/>
          <p:cNvSpPr/>
          <p:nvPr/>
        </p:nvSpPr>
        <p:spPr>
          <a:xfrm>
            <a:off x="6800850" y="6267450"/>
            <a:ext cx="4705200" cy="1257300"/>
          </a:xfrm>
          <a:prstGeom prst="rect">
            <a:avLst/>
          </a:prstGeom>
          <a:noFill/>
          <a:ln>
            <a:noFill/>
          </a:ln>
        </p:spPr>
        <p:txBody>
          <a:bodyPr spcFirstLastPara="1" wrap="square" lIns="0" tIns="0" rIns="0" bIns="0" anchor="t" anchorCtr="0">
            <a:noAutofit/>
          </a:bodyPr>
          <a:lstStyle/>
          <a:p>
            <a:pPr marL="0" marR="0" lvl="0" indent="0" algn="ctr" rtl="0">
              <a:lnSpc>
                <a:spcPct val="120000"/>
              </a:lnSpc>
              <a:spcBef>
                <a:spcPts val="0"/>
              </a:spcBef>
              <a:spcAft>
                <a:spcPts val="0"/>
              </a:spcAft>
              <a:buNone/>
            </a:pPr>
            <a:r>
              <a:rPr lang="en-US" sz="8250" b="0" i="0" u="none" strike="noStrike" cap="none">
                <a:solidFill>
                  <a:srgbClr val="E5E1E6"/>
                </a:solidFill>
                <a:latin typeface="Barlow ExtraBold"/>
                <a:ea typeface="Barlow ExtraBold"/>
                <a:cs typeface="Barlow ExtraBold"/>
                <a:sym typeface="Barlow ExtraBold"/>
              </a:rPr>
              <a:t>FOR FUN</a:t>
            </a:r>
            <a:endParaRPr sz="8250" b="0" i="0" u="none" strike="noStrike" cap="none">
              <a:solidFill>
                <a:schemeClr val="dk1"/>
              </a:solidFill>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170F1E"/>
        </a:solidFill>
        <a:effectLst/>
      </p:bgPr>
    </p:bg>
    <p:spTree>
      <p:nvGrpSpPr>
        <p:cNvPr id="1" name="Shape 520"/>
        <p:cNvGrpSpPr/>
        <p:nvPr/>
      </p:nvGrpSpPr>
      <p:grpSpPr>
        <a:xfrm>
          <a:off x="0" y="0"/>
          <a:ext cx="0" cy="0"/>
          <a:chOff x="0" y="0"/>
          <a:chExt cx="0" cy="0"/>
        </a:xfrm>
      </p:grpSpPr>
      <p:pic>
        <p:nvPicPr>
          <p:cNvPr id="521" name="Google Shape;521;p30"/>
          <p:cNvPicPr preferRelativeResize="0"/>
          <p:nvPr/>
        </p:nvPicPr>
        <p:blipFill rotWithShape="1">
          <a:blip r:embed="rId3">
            <a:alphaModFix/>
          </a:blip>
          <a:srcRect b="22684"/>
          <a:stretch/>
        </p:blipFill>
        <p:spPr>
          <a:xfrm>
            <a:off x="0" y="0"/>
            <a:ext cx="18288000" cy="10287001"/>
          </a:xfrm>
          <a:prstGeom prst="rect">
            <a:avLst/>
          </a:prstGeom>
          <a:noFill/>
          <a:ln>
            <a:noFill/>
          </a:ln>
        </p:spPr>
      </p:pic>
      <p:pic>
        <p:nvPicPr>
          <p:cNvPr id="522" name="Google Shape;522;p30" descr="preencoded.png"/>
          <p:cNvPicPr preferRelativeResize="0"/>
          <p:nvPr/>
        </p:nvPicPr>
        <p:blipFill rotWithShape="1">
          <a:blip r:embed="rId4">
            <a:alphaModFix/>
          </a:blip>
          <a:srcRect/>
          <a:stretch/>
        </p:blipFill>
        <p:spPr>
          <a:xfrm>
            <a:off x="16840200" y="400050"/>
            <a:ext cx="400050" cy="400050"/>
          </a:xfrm>
          <a:prstGeom prst="rect">
            <a:avLst/>
          </a:prstGeom>
          <a:noFill/>
          <a:ln>
            <a:noFill/>
          </a:ln>
        </p:spPr>
      </p:pic>
      <p:pic>
        <p:nvPicPr>
          <p:cNvPr id="523" name="Google Shape;523;p30" descr="preencoded.png"/>
          <p:cNvPicPr preferRelativeResize="0"/>
          <p:nvPr/>
        </p:nvPicPr>
        <p:blipFill rotWithShape="1">
          <a:blip r:embed="rId5">
            <a:alphaModFix/>
          </a:blip>
          <a:srcRect/>
          <a:stretch/>
        </p:blipFill>
        <p:spPr>
          <a:xfrm>
            <a:off x="0" y="10172700"/>
            <a:ext cx="18288000" cy="114300"/>
          </a:xfrm>
          <a:prstGeom prst="rect">
            <a:avLst/>
          </a:prstGeom>
          <a:noFill/>
          <a:ln>
            <a:noFill/>
          </a:ln>
        </p:spPr>
      </p:pic>
      <p:pic>
        <p:nvPicPr>
          <p:cNvPr id="524" name="Google Shape;524;p30" descr="preencoded.png"/>
          <p:cNvPicPr preferRelativeResize="0"/>
          <p:nvPr/>
        </p:nvPicPr>
        <p:blipFill rotWithShape="1">
          <a:blip r:embed="rId6">
            <a:alphaModFix/>
          </a:blip>
          <a:srcRect/>
          <a:stretch/>
        </p:blipFill>
        <p:spPr>
          <a:xfrm>
            <a:off x="15125700" y="1981200"/>
            <a:ext cx="3162300" cy="6324600"/>
          </a:xfrm>
          <a:prstGeom prst="rect">
            <a:avLst/>
          </a:prstGeom>
          <a:noFill/>
          <a:ln>
            <a:noFill/>
          </a:ln>
        </p:spPr>
      </p:pic>
      <p:pic>
        <p:nvPicPr>
          <p:cNvPr id="525" name="Google Shape;525;p30" descr="preencoded.png"/>
          <p:cNvPicPr preferRelativeResize="0"/>
          <p:nvPr/>
        </p:nvPicPr>
        <p:blipFill rotWithShape="1">
          <a:blip r:embed="rId7">
            <a:alphaModFix/>
          </a:blip>
          <a:srcRect/>
          <a:stretch/>
        </p:blipFill>
        <p:spPr>
          <a:xfrm>
            <a:off x="1247775" y="3486150"/>
            <a:ext cx="12888538" cy="3057785"/>
          </a:xfrm>
          <a:prstGeom prst="rect">
            <a:avLst/>
          </a:prstGeom>
          <a:noFill/>
          <a:ln>
            <a:noFill/>
          </a:ln>
        </p:spPr>
      </p:pic>
      <p:sp>
        <p:nvSpPr>
          <p:cNvPr id="526" name="Google Shape;526;p30"/>
          <p:cNvSpPr/>
          <p:nvPr/>
        </p:nvSpPr>
        <p:spPr>
          <a:xfrm>
            <a:off x="14049375" y="9667875"/>
            <a:ext cx="3190875" cy="161925"/>
          </a:xfrm>
          <a:prstGeom prst="rect">
            <a:avLst/>
          </a:prstGeom>
          <a:noFill/>
          <a:ln>
            <a:noFill/>
          </a:ln>
        </p:spPr>
        <p:txBody>
          <a:bodyPr spcFirstLastPara="1" wrap="square" lIns="0" tIns="0" rIns="0" bIns="0" anchor="t" anchorCtr="0">
            <a:noAutofit/>
          </a:bodyPr>
          <a:lstStyle/>
          <a:p>
            <a:pPr marL="0" marR="0" lvl="0" indent="0" algn="r" rtl="0">
              <a:lnSpc>
                <a:spcPct val="133333"/>
              </a:lnSpc>
              <a:spcBef>
                <a:spcPts val="0"/>
              </a:spcBef>
              <a:spcAft>
                <a:spcPts val="0"/>
              </a:spcAft>
              <a:buNone/>
            </a:pPr>
            <a:r>
              <a:rPr lang="en-US" sz="900" b="0" i="0" u="none" strike="noStrike" cap="none">
                <a:solidFill>
                  <a:srgbClr val="E5E1E6"/>
                </a:solidFill>
                <a:latin typeface="JetBrains Mono"/>
                <a:ea typeface="JetBrains Mono"/>
                <a:cs typeface="JetBrains Mono"/>
                <a:sym typeface="JetBrains Mono"/>
              </a:rPr>
              <a:t>2022 HACKTOBERFEST. ALL RIGHTS RESERVED</a:t>
            </a:r>
            <a:endParaRPr sz="900" b="0" i="0" u="none" strike="noStrike" cap="none">
              <a:solidFill>
                <a:schemeClr val="dk1"/>
              </a:solidFill>
              <a:latin typeface="Calibri"/>
              <a:ea typeface="Calibri"/>
              <a:cs typeface="Calibri"/>
              <a:sym typeface="Calibri"/>
            </a:endParaRPr>
          </a:p>
        </p:txBody>
      </p:sp>
      <p:sp>
        <p:nvSpPr>
          <p:cNvPr id="527" name="Google Shape;527;p30"/>
          <p:cNvSpPr/>
          <p:nvPr/>
        </p:nvSpPr>
        <p:spPr>
          <a:xfrm>
            <a:off x="1410625" y="3752850"/>
            <a:ext cx="3162300" cy="809700"/>
          </a:xfrm>
          <a:prstGeom prst="rect">
            <a:avLst/>
          </a:prstGeom>
          <a:noFill/>
          <a:ln>
            <a:noFill/>
          </a:ln>
        </p:spPr>
        <p:txBody>
          <a:bodyPr spcFirstLastPara="1" wrap="square" lIns="0" tIns="0" rIns="0" bIns="0" anchor="t" anchorCtr="0">
            <a:noAutofit/>
          </a:bodyPr>
          <a:lstStyle/>
          <a:p>
            <a:pPr marL="0" marR="0" lvl="0" indent="0" algn="l" rtl="0">
              <a:lnSpc>
                <a:spcPct val="119673"/>
              </a:lnSpc>
              <a:spcBef>
                <a:spcPts val="0"/>
              </a:spcBef>
              <a:spcAft>
                <a:spcPts val="0"/>
              </a:spcAft>
              <a:buNone/>
            </a:pPr>
            <a:r>
              <a:rPr lang="en-US" sz="5327" b="0" i="0" u="none" strike="noStrike" cap="none">
                <a:solidFill>
                  <a:srgbClr val="E5E1E6"/>
                </a:solidFill>
                <a:latin typeface="Barlow ExtraBold"/>
                <a:ea typeface="Barlow ExtraBold"/>
                <a:cs typeface="Barlow ExtraBold"/>
                <a:sym typeface="Barlow ExtraBold"/>
              </a:rPr>
              <a:t>THANKS</a:t>
            </a:r>
            <a:endParaRPr sz="5327" b="0" i="0" u="none" strike="noStrike" cap="none">
              <a:solidFill>
                <a:schemeClr val="dk1"/>
              </a:solidFill>
              <a:latin typeface="Calibri"/>
              <a:ea typeface="Calibri"/>
              <a:cs typeface="Calibri"/>
              <a:sym typeface="Calibri"/>
            </a:endParaRPr>
          </a:p>
        </p:txBody>
      </p:sp>
      <p:sp>
        <p:nvSpPr>
          <p:cNvPr id="528" name="Google Shape;528;p30"/>
          <p:cNvSpPr/>
          <p:nvPr/>
        </p:nvSpPr>
        <p:spPr>
          <a:xfrm>
            <a:off x="1410625" y="4311025"/>
            <a:ext cx="12649500" cy="2228700"/>
          </a:xfrm>
          <a:prstGeom prst="rect">
            <a:avLst/>
          </a:prstGeom>
          <a:noFill/>
          <a:ln>
            <a:noFill/>
          </a:ln>
        </p:spPr>
        <p:txBody>
          <a:bodyPr spcFirstLastPara="1" wrap="square" lIns="0" tIns="0" rIns="0" bIns="0" anchor="t" anchorCtr="0">
            <a:noAutofit/>
          </a:bodyPr>
          <a:lstStyle/>
          <a:p>
            <a:pPr marL="0" marR="0" lvl="0" indent="0" algn="l" rtl="0">
              <a:lnSpc>
                <a:spcPct val="119795"/>
              </a:lnSpc>
              <a:spcBef>
                <a:spcPts val="0"/>
              </a:spcBef>
              <a:spcAft>
                <a:spcPts val="0"/>
              </a:spcAft>
              <a:buNone/>
            </a:pPr>
            <a:r>
              <a:rPr lang="en-US" sz="14650" b="0" i="0" u="none" strike="noStrike" cap="none">
                <a:solidFill>
                  <a:srgbClr val="E5E1E6"/>
                </a:solidFill>
                <a:latin typeface="Barlow ExtraBold"/>
                <a:ea typeface="Barlow ExtraBold"/>
                <a:cs typeface="Barlow ExtraBold"/>
                <a:sym typeface="Barlow ExtraBold"/>
              </a:rPr>
              <a:t>FOR LISTENING</a:t>
            </a:r>
            <a:endParaRPr sz="14650" b="0" i="0" u="none" strike="noStrike" cap="none">
              <a:solidFill>
                <a:schemeClr val="dk1"/>
              </a:solidFill>
              <a:latin typeface="Calibri"/>
              <a:ea typeface="Calibri"/>
              <a:cs typeface="Calibri"/>
              <a:sym typeface="Calibri"/>
            </a:endParaRPr>
          </a:p>
        </p:txBody>
      </p:sp>
      <p:sp>
        <p:nvSpPr>
          <p:cNvPr id="529" name="Google Shape;529;p30"/>
          <p:cNvSpPr/>
          <p:nvPr/>
        </p:nvSpPr>
        <p:spPr>
          <a:xfrm>
            <a:off x="1276350" y="8115300"/>
            <a:ext cx="1924050" cy="304800"/>
          </a:xfrm>
          <a:prstGeom prst="rect">
            <a:avLst/>
          </a:prstGeom>
          <a:noFill/>
          <a:ln>
            <a:noFill/>
          </a:ln>
        </p:spPr>
        <p:txBody>
          <a:bodyPr spcFirstLastPara="1" wrap="square" lIns="0" tIns="0" rIns="0" bIns="0" anchor="t" anchorCtr="0">
            <a:noAutofit/>
          </a:bodyPr>
          <a:lstStyle/>
          <a:p>
            <a:pPr marL="0" marR="0" lvl="0" indent="0" algn="r" rtl="0">
              <a:lnSpc>
                <a:spcPct val="133333"/>
              </a:lnSpc>
              <a:spcBef>
                <a:spcPts val="0"/>
              </a:spcBef>
              <a:spcAft>
                <a:spcPts val="0"/>
              </a:spcAft>
              <a:buNone/>
            </a:pPr>
            <a:r>
              <a:rPr lang="en-US" sz="1800" b="1" i="0" u="none" strike="noStrike" cap="none">
                <a:solidFill>
                  <a:srgbClr val="E5E1E6"/>
                </a:solidFill>
                <a:latin typeface="JetBrains Mono"/>
                <a:ea typeface="JetBrains Mono"/>
                <a:cs typeface="JetBrains Mono"/>
                <a:sym typeface="JetBrains Mono"/>
              </a:rPr>
              <a:t>PRESENTED BY</a:t>
            </a:r>
            <a:endParaRPr sz="1800" b="0" i="0" u="none" strike="noStrike" cap="none">
              <a:solidFill>
                <a:schemeClr val="dk1"/>
              </a:solidFill>
              <a:latin typeface="Calibri"/>
              <a:ea typeface="Calibri"/>
              <a:cs typeface="Calibri"/>
              <a:sym typeface="Calibri"/>
            </a:endParaRPr>
          </a:p>
        </p:txBody>
      </p:sp>
      <p:pic>
        <p:nvPicPr>
          <p:cNvPr id="530" name="Google Shape;530;p30" descr="preencoded.png"/>
          <p:cNvPicPr preferRelativeResize="0"/>
          <p:nvPr/>
        </p:nvPicPr>
        <p:blipFill rotWithShape="1">
          <a:blip r:embed="rId8">
            <a:alphaModFix/>
          </a:blip>
          <a:srcRect/>
          <a:stretch/>
        </p:blipFill>
        <p:spPr>
          <a:xfrm>
            <a:off x="1563363" y="8753475"/>
            <a:ext cx="2218475" cy="377612"/>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170F1E"/>
        </a:solidFill>
        <a:effectLst/>
      </p:bgPr>
    </p:bg>
    <p:spTree>
      <p:nvGrpSpPr>
        <p:cNvPr id="1" name="Shape 535"/>
        <p:cNvGrpSpPr/>
        <p:nvPr/>
      </p:nvGrpSpPr>
      <p:grpSpPr>
        <a:xfrm>
          <a:off x="0" y="0"/>
          <a:ext cx="0" cy="0"/>
          <a:chOff x="0" y="0"/>
          <a:chExt cx="0" cy="0"/>
        </a:xfrm>
      </p:grpSpPr>
      <p:pic>
        <p:nvPicPr>
          <p:cNvPr id="536" name="Google Shape;536;p31"/>
          <p:cNvPicPr preferRelativeResize="0"/>
          <p:nvPr/>
        </p:nvPicPr>
        <p:blipFill rotWithShape="1">
          <a:blip r:embed="rId3">
            <a:alphaModFix/>
          </a:blip>
          <a:srcRect b="22684"/>
          <a:stretch/>
        </p:blipFill>
        <p:spPr>
          <a:xfrm>
            <a:off x="0" y="0"/>
            <a:ext cx="18288000" cy="10287001"/>
          </a:xfrm>
          <a:prstGeom prst="rect">
            <a:avLst/>
          </a:prstGeom>
          <a:noFill/>
          <a:ln>
            <a:noFill/>
          </a:ln>
        </p:spPr>
      </p:pic>
      <p:pic>
        <p:nvPicPr>
          <p:cNvPr id="537" name="Google Shape;537;p31" descr="preencoded.png"/>
          <p:cNvPicPr preferRelativeResize="0"/>
          <p:nvPr/>
        </p:nvPicPr>
        <p:blipFill rotWithShape="1">
          <a:blip r:embed="rId4">
            <a:alphaModFix/>
          </a:blip>
          <a:srcRect/>
          <a:stretch/>
        </p:blipFill>
        <p:spPr>
          <a:xfrm>
            <a:off x="0" y="0"/>
            <a:ext cx="18288000" cy="10287000"/>
          </a:xfrm>
          <a:prstGeom prst="rect">
            <a:avLst/>
          </a:prstGeom>
          <a:noFill/>
          <a:ln>
            <a:noFill/>
          </a:ln>
        </p:spPr>
      </p:pic>
      <p:pic>
        <p:nvPicPr>
          <p:cNvPr id="538" name="Google Shape;538;p31" descr="preencoded.png"/>
          <p:cNvPicPr preferRelativeResize="0"/>
          <p:nvPr/>
        </p:nvPicPr>
        <p:blipFill rotWithShape="1">
          <a:blip r:embed="rId5">
            <a:alphaModFix/>
          </a:blip>
          <a:srcRect/>
          <a:stretch/>
        </p:blipFill>
        <p:spPr>
          <a:xfrm>
            <a:off x="16840200" y="400050"/>
            <a:ext cx="400050" cy="400050"/>
          </a:xfrm>
          <a:prstGeom prst="rect">
            <a:avLst/>
          </a:prstGeom>
          <a:noFill/>
          <a:ln>
            <a:noFill/>
          </a:ln>
        </p:spPr>
      </p:pic>
      <p:pic>
        <p:nvPicPr>
          <p:cNvPr id="539" name="Google Shape;539;p31" descr="preencoded.png"/>
          <p:cNvPicPr preferRelativeResize="0"/>
          <p:nvPr/>
        </p:nvPicPr>
        <p:blipFill rotWithShape="1">
          <a:blip r:embed="rId6">
            <a:alphaModFix/>
          </a:blip>
          <a:srcRect/>
          <a:stretch/>
        </p:blipFill>
        <p:spPr>
          <a:xfrm>
            <a:off x="4495800" y="7277100"/>
            <a:ext cx="9296400" cy="904875"/>
          </a:xfrm>
          <a:prstGeom prst="rect">
            <a:avLst/>
          </a:prstGeom>
          <a:noFill/>
          <a:ln>
            <a:noFill/>
          </a:ln>
        </p:spPr>
      </p:pic>
      <p:sp>
        <p:nvSpPr>
          <p:cNvPr id="540" name="Google Shape;540;p31"/>
          <p:cNvSpPr/>
          <p:nvPr/>
        </p:nvSpPr>
        <p:spPr>
          <a:xfrm>
            <a:off x="1047750" y="485775"/>
            <a:ext cx="1962150" cy="228600"/>
          </a:xfrm>
          <a:prstGeom prst="rect">
            <a:avLst/>
          </a:prstGeom>
          <a:noFill/>
          <a:ln>
            <a:noFill/>
          </a:ln>
        </p:spPr>
        <p:txBody>
          <a:bodyPr spcFirstLastPara="1" wrap="square" lIns="0" tIns="0" rIns="0" bIns="0" anchor="t" anchorCtr="0">
            <a:noAutofit/>
          </a:bodyPr>
          <a:lstStyle/>
          <a:p>
            <a:pPr marL="0" marR="0" lvl="0" indent="0" algn="l" rtl="0">
              <a:lnSpc>
                <a:spcPct val="171428"/>
              </a:lnSpc>
              <a:spcBef>
                <a:spcPts val="0"/>
              </a:spcBef>
              <a:spcAft>
                <a:spcPts val="0"/>
              </a:spcAft>
              <a:buNone/>
            </a:pPr>
            <a:r>
              <a:rPr lang="en-US" sz="1050" b="0" i="0" u="none" strike="noStrike" cap="none">
                <a:solidFill>
                  <a:srgbClr val="E5E1E6"/>
                </a:solidFill>
                <a:latin typeface="JetBrains Mono ExtraBold"/>
                <a:ea typeface="JetBrains Mono ExtraBold"/>
                <a:cs typeface="JetBrains Mono ExtraBold"/>
                <a:sym typeface="JetBrains Mono ExtraBold"/>
              </a:rPr>
              <a:t>DigitalOcean / </a:t>
            </a:r>
            <a:r>
              <a:rPr lang="en-US" sz="1050" b="0" i="0" u="none" strike="noStrike" cap="none">
                <a:solidFill>
                  <a:srgbClr val="B4FF39"/>
                </a:solidFill>
                <a:latin typeface="JetBrains Mono ExtraBold"/>
                <a:ea typeface="JetBrains Mono ExtraBold"/>
                <a:cs typeface="JetBrains Mono ExtraBold"/>
                <a:sym typeface="JetBrains Mono ExtraBold"/>
              </a:rPr>
              <a:t>Contact</a:t>
            </a:r>
            <a:endParaRPr sz="1050" b="0" i="0" u="none" strike="noStrike" cap="none">
              <a:solidFill>
                <a:schemeClr val="dk1"/>
              </a:solidFill>
              <a:latin typeface="Calibri"/>
              <a:ea typeface="Calibri"/>
              <a:cs typeface="Calibri"/>
              <a:sym typeface="Calibri"/>
            </a:endParaRPr>
          </a:p>
        </p:txBody>
      </p:sp>
      <p:sp>
        <p:nvSpPr>
          <p:cNvPr id="541" name="Google Shape;541;p31"/>
          <p:cNvSpPr/>
          <p:nvPr/>
        </p:nvSpPr>
        <p:spPr>
          <a:xfrm>
            <a:off x="14049375" y="9667875"/>
            <a:ext cx="3190875" cy="161925"/>
          </a:xfrm>
          <a:prstGeom prst="rect">
            <a:avLst/>
          </a:prstGeom>
          <a:noFill/>
          <a:ln>
            <a:noFill/>
          </a:ln>
        </p:spPr>
        <p:txBody>
          <a:bodyPr spcFirstLastPara="1" wrap="square" lIns="0" tIns="0" rIns="0" bIns="0" anchor="t" anchorCtr="0">
            <a:noAutofit/>
          </a:bodyPr>
          <a:lstStyle/>
          <a:p>
            <a:pPr marL="0" marR="0" lvl="0" indent="0" algn="r" rtl="0">
              <a:lnSpc>
                <a:spcPct val="133333"/>
              </a:lnSpc>
              <a:spcBef>
                <a:spcPts val="0"/>
              </a:spcBef>
              <a:spcAft>
                <a:spcPts val="0"/>
              </a:spcAft>
              <a:buNone/>
            </a:pPr>
            <a:r>
              <a:rPr lang="en-US" sz="900" b="0" i="0" u="none" strike="noStrike" cap="none">
                <a:solidFill>
                  <a:srgbClr val="E5E1E6"/>
                </a:solidFill>
                <a:latin typeface="JetBrains Mono"/>
                <a:ea typeface="JetBrains Mono"/>
                <a:cs typeface="JetBrains Mono"/>
                <a:sym typeface="JetBrains Mono"/>
              </a:rPr>
              <a:t>2022 HACKTOBERFEST. ALL RIGHTS RESERVED</a:t>
            </a:r>
            <a:endParaRPr sz="900" b="0" i="0" u="none" strike="noStrike" cap="none">
              <a:solidFill>
                <a:schemeClr val="dk1"/>
              </a:solidFill>
              <a:latin typeface="Calibri"/>
              <a:ea typeface="Calibri"/>
              <a:cs typeface="Calibri"/>
              <a:sym typeface="Calibri"/>
            </a:endParaRPr>
          </a:p>
        </p:txBody>
      </p:sp>
      <p:sp>
        <p:nvSpPr>
          <p:cNvPr id="542" name="Google Shape;542;p31"/>
          <p:cNvSpPr/>
          <p:nvPr/>
        </p:nvSpPr>
        <p:spPr>
          <a:xfrm>
            <a:off x="10048875" y="7543800"/>
            <a:ext cx="3143250" cy="381000"/>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None/>
            </a:pPr>
            <a:r>
              <a:rPr lang="en-US" sz="2400" b="0" i="0" u="none" strike="noStrike" cap="none" dirty="0" smtClean="0">
                <a:solidFill>
                  <a:srgbClr val="E5E1E6"/>
                </a:solidFill>
                <a:latin typeface="JetBrains Mono ExtraBold"/>
                <a:ea typeface="JetBrains Mono ExtraBold"/>
                <a:cs typeface="JetBrains Mono ExtraBold"/>
                <a:sym typeface="JetBrains Mono ExtraBold"/>
              </a:rPr>
              <a:t>@</a:t>
            </a:r>
            <a:r>
              <a:rPr lang="en-US" sz="2400" b="0" i="0" u="none" strike="noStrike" cap="none" dirty="0" err="1" smtClean="0">
                <a:solidFill>
                  <a:srgbClr val="E5E1E6"/>
                </a:solidFill>
                <a:latin typeface="JetBrains Mono ExtraBold"/>
                <a:ea typeface="JetBrains Mono ExtraBold"/>
                <a:cs typeface="JetBrains Mono ExtraBold"/>
                <a:sym typeface="JetBrains Mono ExtraBold"/>
              </a:rPr>
              <a:t>abhay_gupta</a:t>
            </a:r>
            <a:endParaRPr sz="2400" b="0" i="0" u="none" strike="noStrike" cap="none" dirty="0">
              <a:solidFill>
                <a:schemeClr val="dk1"/>
              </a:solidFill>
              <a:latin typeface="Calibri"/>
              <a:ea typeface="Calibri"/>
              <a:cs typeface="Calibri"/>
              <a:sym typeface="Calibri"/>
            </a:endParaRPr>
          </a:p>
        </p:txBody>
      </p:sp>
      <p:sp>
        <p:nvSpPr>
          <p:cNvPr id="543" name="Google Shape;543;p31"/>
          <p:cNvSpPr/>
          <p:nvPr/>
        </p:nvSpPr>
        <p:spPr>
          <a:xfrm>
            <a:off x="5362575" y="7543800"/>
            <a:ext cx="2619375" cy="381000"/>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None/>
            </a:pPr>
            <a:r>
              <a:rPr lang="en-US" sz="2400" b="0" i="0" u="none" strike="noStrike" cap="none" dirty="0" smtClean="0">
                <a:solidFill>
                  <a:srgbClr val="E5E1E6"/>
                </a:solidFill>
                <a:latin typeface="JetBrains Mono ExtraBold"/>
                <a:ea typeface="JetBrains Mono ExtraBold"/>
                <a:cs typeface="JetBrains Mono ExtraBold"/>
                <a:sym typeface="JetBrains Mono ExtraBold"/>
              </a:rPr>
              <a:t>@</a:t>
            </a:r>
            <a:r>
              <a:rPr lang="en-US" sz="2400" dirty="0" err="1" smtClean="0">
                <a:solidFill>
                  <a:srgbClr val="E5E1E6"/>
                </a:solidFill>
                <a:latin typeface="JetBrains Mono ExtraBold"/>
                <a:ea typeface="JetBrains Mono ExtraBold"/>
                <a:cs typeface="JetBrains Mono ExtraBold"/>
                <a:sym typeface="JetBrains Mono ExtraBold"/>
              </a:rPr>
              <a:t>Durgesh_pal</a:t>
            </a:r>
            <a:endParaRPr sz="2400" b="0" i="0" u="none" strike="noStrike" cap="none" dirty="0">
              <a:solidFill>
                <a:schemeClr val="dk1"/>
              </a:solidFill>
              <a:latin typeface="Calibri"/>
              <a:ea typeface="Calibri"/>
              <a:cs typeface="Calibri"/>
              <a:sym typeface="Calibri"/>
            </a:endParaRPr>
          </a:p>
        </p:txBody>
      </p:sp>
      <p:sp>
        <p:nvSpPr>
          <p:cNvPr id="544" name="Google Shape;544;p31"/>
          <p:cNvSpPr/>
          <p:nvPr/>
        </p:nvSpPr>
        <p:spPr>
          <a:xfrm>
            <a:off x="4491038" y="6057900"/>
            <a:ext cx="9296400" cy="504900"/>
          </a:xfrm>
          <a:prstGeom prst="rect">
            <a:avLst/>
          </a:prstGeom>
          <a:noFill/>
          <a:ln>
            <a:noFill/>
          </a:ln>
        </p:spPr>
        <p:txBody>
          <a:bodyPr spcFirstLastPara="1" wrap="square" lIns="0" tIns="0" rIns="0" bIns="0" anchor="t" anchorCtr="0">
            <a:noAutofit/>
          </a:bodyPr>
          <a:lstStyle/>
          <a:p>
            <a:pPr marL="0" marR="0" lvl="0" indent="0" algn="l" rtl="0">
              <a:lnSpc>
                <a:spcPct val="125015"/>
              </a:lnSpc>
              <a:spcBef>
                <a:spcPts val="0"/>
              </a:spcBef>
              <a:spcAft>
                <a:spcPts val="0"/>
              </a:spcAft>
              <a:buNone/>
            </a:pPr>
            <a:r>
              <a:rPr lang="en-US" sz="3150" b="0" i="0" u="none" strike="noStrike" cap="none">
                <a:solidFill>
                  <a:srgbClr val="E5E1E6"/>
                </a:solidFill>
                <a:latin typeface="JetBrains Mono ExtraBold"/>
                <a:ea typeface="JetBrains Mono ExtraBold"/>
                <a:cs typeface="JetBrains Mono ExtraBold"/>
                <a:sym typeface="JetBrains Mono ExtraBold"/>
              </a:rPr>
              <a:t>hacktoberfestevents@digitalocean.com</a:t>
            </a:r>
            <a:endParaRPr sz="3150" b="0" i="0" u="none" strike="noStrike" cap="none">
              <a:solidFill>
                <a:schemeClr val="dk1"/>
              </a:solidFill>
              <a:latin typeface="Calibri"/>
              <a:ea typeface="Calibri"/>
              <a:cs typeface="Calibri"/>
              <a:sym typeface="Calibri"/>
            </a:endParaRPr>
          </a:p>
        </p:txBody>
      </p:sp>
      <p:pic>
        <p:nvPicPr>
          <p:cNvPr id="545" name="Google Shape;545;p31"/>
          <p:cNvPicPr preferRelativeResize="0"/>
          <p:nvPr/>
        </p:nvPicPr>
        <p:blipFill>
          <a:blip r:embed="rId7">
            <a:alphaModFix/>
          </a:blip>
          <a:stretch>
            <a:fillRect/>
          </a:stretch>
        </p:blipFill>
        <p:spPr>
          <a:xfrm>
            <a:off x="5524500" y="2895729"/>
            <a:ext cx="7239001" cy="2438142"/>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70F1E"/>
        </a:solidFill>
        <a:effectLst/>
      </p:bgPr>
    </p:bg>
    <p:spTree>
      <p:nvGrpSpPr>
        <p:cNvPr id="1" name="Shape 145"/>
        <p:cNvGrpSpPr/>
        <p:nvPr/>
      </p:nvGrpSpPr>
      <p:grpSpPr>
        <a:xfrm>
          <a:off x="0" y="0"/>
          <a:ext cx="0" cy="0"/>
          <a:chOff x="0" y="0"/>
          <a:chExt cx="0" cy="0"/>
        </a:xfrm>
      </p:grpSpPr>
      <p:pic>
        <p:nvPicPr>
          <p:cNvPr id="146" name="Google Shape;146;p11"/>
          <p:cNvPicPr preferRelativeResize="0"/>
          <p:nvPr/>
        </p:nvPicPr>
        <p:blipFill rotWithShape="1">
          <a:blip r:embed="rId3">
            <a:alphaModFix/>
          </a:blip>
          <a:srcRect b="22684"/>
          <a:stretch/>
        </p:blipFill>
        <p:spPr>
          <a:xfrm>
            <a:off x="0" y="0"/>
            <a:ext cx="18288000" cy="10287001"/>
          </a:xfrm>
          <a:prstGeom prst="rect">
            <a:avLst/>
          </a:prstGeom>
          <a:noFill/>
          <a:ln>
            <a:noFill/>
          </a:ln>
        </p:spPr>
      </p:pic>
      <p:pic>
        <p:nvPicPr>
          <p:cNvPr id="147" name="Google Shape;147;p11" descr="preencoded.png"/>
          <p:cNvPicPr preferRelativeResize="0"/>
          <p:nvPr/>
        </p:nvPicPr>
        <p:blipFill rotWithShape="1">
          <a:blip r:embed="rId4">
            <a:alphaModFix/>
          </a:blip>
          <a:srcRect/>
          <a:stretch/>
        </p:blipFill>
        <p:spPr>
          <a:xfrm>
            <a:off x="16840200" y="400050"/>
            <a:ext cx="400050" cy="400050"/>
          </a:xfrm>
          <a:prstGeom prst="rect">
            <a:avLst/>
          </a:prstGeom>
          <a:noFill/>
          <a:ln>
            <a:noFill/>
          </a:ln>
        </p:spPr>
      </p:pic>
      <p:pic>
        <p:nvPicPr>
          <p:cNvPr id="148" name="Google Shape;148;p11" descr="preencoded.png"/>
          <p:cNvPicPr preferRelativeResize="0"/>
          <p:nvPr/>
        </p:nvPicPr>
        <p:blipFill rotWithShape="1">
          <a:blip r:embed="rId5">
            <a:alphaModFix/>
          </a:blip>
          <a:srcRect/>
          <a:stretch/>
        </p:blipFill>
        <p:spPr>
          <a:xfrm>
            <a:off x="1047750" y="8915400"/>
            <a:ext cx="16197263" cy="495300"/>
          </a:xfrm>
          <a:prstGeom prst="rect">
            <a:avLst/>
          </a:prstGeom>
          <a:noFill/>
          <a:ln>
            <a:noFill/>
          </a:ln>
        </p:spPr>
      </p:pic>
      <p:sp>
        <p:nvSpPr>
          <p:cNvPr id="149" name="Google Shape;149;p11"/>
          <p:cNvSpPr/>
          <p:nvPr/>
        </p:nvSpPr>
        <p:spPr>
          <a:xfrm>
            <a:off x="14049375" y="9667875"/>
            <a:ext cx="3190875" cy="161925"/>
          </a:xfrm>
          <a:prstGeom prst="rect">
            <a:avLst/>
          </a:prstGeom>
          <a:noFill/>
          <a:ln>
            <a:noFill/>
          </a:ln>
        </p:spPr>
        <p:txBody>
          <a:bodyPr spcFirstLastPara="1" wrap="square" lIns="0" tIns="0" rIns="0" bIns="0" anchor="t" anchorCtr="0">
            <a:noAutofit/>
          </a:bodyPr>
          <a:lstStyle/>
          <a:p>
            <a:pPr marL="0" marR="0" lvl="0" indent="0" algn="r" rtl="0">
              <a:lnSpc>
                <a:spcPct val="133333"/>
              </a:lnSpc>
              <a:spcBef>
                <a:spcPts val="0"/>
              </a:spcBef>
              <a:spcAft>
                <a:spcPts val="0"/>
              </a:spcAft>
              <a:buNone/>
            </a:pPr>
            <a:r>
              <a:rPr lang="en-US" sz="900" b="0" i="0" u="none" strike="noStrike" cap="none">
                <a:solidFill>
                  <a:srgbClr val="E5E1E6"/>
                </a:solidFill>
                <a:latin typeface="JetBrains Mono"/>
                <a:ea typeface="JetBrains Mono"/>
                <a:cs typeface="JetBrains Mono"/>
                <a:sym typeface="JetBrains Mono"/>
              </a:rPr>
              <a:t>2022 HACKTOBERFEST. ALL RIGHTS RESERVED</a:t>
            </a:r>
            <a:endParaRPr sz="900" b="0" i="0" u="none" strike="noStrike" cap="none">
              <a:solidFill>
                <a:schemeClr val="dk1"/>
              </a:solidFill>
              <a:latin typeface="Calibri"/>
              <a:ea typeface="Calibri"/>
              <a:cs typeface="Calibri"/>
              <a:sym typeface="Calibri"/>
            </a:endParaRPr>
          </a:p>
        </p:txBody>
      </p:sp>
      <p:sp>
        <p:nvSpPr>
          <p:cNvPr id="150" name="Google Shape;150;p11"/>
          <p:cNvSpPr/>
          <p:nvPr/>
        </p:nvSpPr>
        <p:spPr>
          <a:xfrm>
            <a:off x="15982950" y="9039225"/>
            <a:ext cx="1066800" cy="219075"/>
          </a:xfrm>
          <a:prstGeom prst="rect">
            <a:avLst/>
          </a:prstGeom>
          <a:noFill/>
          <a:ln>
            <a:noFill/>
          </a:ln>
        </p:spPr>
        <p:txBody>
          <a:bodyPr spcFirstLastPara="1" wrap="square" lIns="0" tIns="0" rIns="0" bIns="0" anchor="t" anchorCtr="0">
            <a:noAutofit/>
          </a:bodyPr>
          <a:lstStyle/>
          <a:p>
            <a:pPr marL="0" marR="0" lvl="0" indent="0" algn="l" rtl="0">
              <a:lnSpc>
                <a:spcPct val="150044"/>
              </a:lnSpc>
              <a:spcBef>
                <a:spcPts val="0"/>
              </a:spcBef>
              <a:spcAft>
                <a:spcPts val="0"/>
              </a:spcAft>
              <a:buNone/>
            </a:pPr>
            <a:r>
              <a:rPr lang="en-US" sz="1125" b="0" i="0" u="none" strike="noStrike" cap="none">
                <a:solidFill>
                  <a:srgbClr val="FFFFFF"/>
                </a:solidFill>
                <a:latin typeface="JetBrains Mono"/>
                <a:ea typeface="JetBrains Mono"/>
                <a:cs typeface="JetBrains Mono"/>
                <a:sym typeface="JetBrains Mono"/>
              </a:rPr>
              <a:t>Hacktoberfest</a:t>
            </a:r>
            <a:endParaRPr sz="1125" b="0" i="0" u="none" strike="noStrike" cap="none">
              <a:solidFill>
                <a:schemeClr val="dk1"/>
              </a:solidFill>
              <a:latin typeface="Calibri"/>
              <a:ea typeface="Calibri"/>
              <a:cs typeface="Calibri"/>
              <a:sym typeface="Calibri"/>
            </a:endParaRPr>
          </a:p>
        </p:txBody>
      </p:sp>
      <p:sp>
        <p:nvSpPr>
          <p:cNvPr id="151" name="Google Shape;151;p11"/>
          <p:cNvSpPr/>
          <p:nvPr/>
        </p:nvSpPr>
        <p:spPr>
          <a:xfrm>
            <a:off x="1009650" y="3702375"/>
            <a:ext cx="14079600" cy="3759900"/>
          </a:xfrm>
          <a:prstGeom prst="rect">
            <a:avLst/>
          </a:prstGeom>
          <a:noFill/>
          <a:ln>
            <a:noFill/>
          </a:ln>
        </p:spPr>
        <p:txBody>
          <a:bodyPr spcFirstLastPara="1" wrap="square" lIns="0" tIns="0" rIns="0" bIns="0" anchor="t" anchorCtr="0">
            <a:noAutofit/>
          </a:bodyPr>
          <a:lstStyle/>
          <a:p>
            <a:pPr marL="0" marR="0" lvl="0" indent="0" algn="l" rtl="0">
              <a:lnSpc>
                <a:spcPct val="89430"/>
              </a:lnSpc>
              <a:spcBef>
                <a:spcPts val="0"/>
              </a:spcBef>
              <a:spcAft>
                <a:spcPts val="0"/>
              </a:spcAft>
              <a:buNone/>
            </a:pPr>
            <a:r>
              <a:rPr lang="en-US" sz="9225">
                <a:solidFill>
                  <a:srgbClr val="E5E1E6"/>
                </a:solidFill>
                <a:latin typeface="Barlow ExtraBold"/>
                <a:ea typeface="Barlow ExtraBold"/>
                <a:cs typeface="Barlow ExtraBold"/>
                <a:sym typeface="Barlow ExtraBold"/>
              </a:rPr>
              <a:t>WHAT IS A</a:t>
            </a:r>
            <a:r>
              <a:rPr lang="en-US" sz="9225" b="0" i="0" u="none" strike="noStrike" cap="none">
                <a:solidFill>
                  <a:srgbClr val="E5E1E6"/>
                </a:solidFill>
                <a:latin typeface="Barlow ExtraBold"/>
                <a:ea typeface="Barlow ExtraBold"/>
                <a:cs typeface="Barlow ExtraBold"/>
                <a:sym typeface="Barlow ExtraBold"/>
              </a:rPr>
              <a:t/>
            </a:r>
            <a:br>
              <a:rPr lang="en-US" sz="9225" b="0" i="0" u="none" strike="noStrike" cap="none">
                <a:solidFill>
                  <a:srgbClr val="E5E1E6"/>
                </a:solidFill>
                <a:latin typeface="Barlow ExtraBold"/>
                <a:ea typeface="Barlow ExtraBold"/>
                <a:cs typeface="Barlow ExtraBold"/>
                <a:sym typeface="Barlow ExtraBold"/>
              </a:rPr>
            </a:br>
            <a:r>
              <a:rPr lang="en-US" sz="9225" b="0" i="0" u="none" strike="noStrike" cap="none">
                <a:solidFill>
                  <a:srgbClr val="E5E1E6"/>
                </a:solidFill>
                <a:latin typeface="Barlow ExtraBold"/>
                <a:ea typeface="Barlow ExtraBold"/>
                <a:cs typeface="Barlow ExtraBold"/>
                <a:sym typeface="Barlow ExtraBold"/>
              </a:rPr>
              <a:t>HACKTOBERFEST EVENT?</a:t>
            </a:r>
            <a:endParaRPr sz="9225" b="0" i="0" u="none" strike="noStrike" cap="none">
              <a:solidFill>
                <a:schemeClr val="dk1"/>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70F1E"/>
        </a:solidFill>
        <a:effectLst/>
      </p:bgPr>
    </p:bg>
    <p:spTree>
      <p:nvGrpSpPr>
        <p:cNvPr id="1" name="Shape 180"/>
        <p:cNvGrpSpPr/>
        <p:nvPr/>
      </p:nvGrpSpPr>
      <p:grpSpPr>
        <a:xfrm>
          <a:off x="0" y="0"/>
          <a:ext cx="0" cy="0"/>
          <a:chOff x="0" y="0"/>
          <a:chExt cx="0" cy="0"/>
        </a:xfrm>
      </p:grpSpPr>
      <p:pic>
        <p:nvPicPr>
          <p:cNvPr id="184" name="Google Shape;184;p13" descr="preencoded.png"/>
          <p:cNvPicPr preferRelativeResize="0"/>
          <p:nvPr/>
        </p:nvPicPr>
        <p:blipFill rotWithShape="1">
          <a:blip r:embed="rId3">
            <a:alphaModFix/>
          </a:blip>
          <a:srcRect/>
          <a:stretch/>
        </p:blipFill>
        <p:spPr>
          <a:xfrm>
            <a:off x="16840200" y="400050"/>
            <a:ext cx="400050" cy="400050"/>
          </a:xfrm>
          <a:prstGeom prst="rect">
            <a:avLst/>
          </a:prstGeom>
          <a:noFill/>
          <a:ln>
            <a:noFill/>
          </a:ln>
        </p:spPr>
      </p:pic>
      <p:sp>
        <p:nvSpPr>
          <p:cNvPr id="2" name="TextBox 1"/>
          <p:cNvSpPr txBox="1"/>
          <p:nvPr/>
        </p:nvSpPr>
        <p:spPr>
          <a:xfrm>
            <a:off x="1371600" y="1543050"/>
            <a:ext cx="7600950" cy="707886"/>
          </a:xfrm>
          <a:prstGeom prst="rect">
            <a:avLst/>
          </a:prstGeom>
          <a:noFill/>
        </p:spPr>
        <p:txBody>
          <a:bodyPr wrap="square" rtlCol="0">
            <a:spAutoFit/>
          </a:bodyPr>
          <a:lstStyle/>
          <a:p>
            <a:r>
              <a:rPr lang="en-GB" sz="4000" b="1" dirty="0" smtClean="0">
                <a:solidFill>
                  <a:schemeClr val="bg1">
                    <a:lumMod val="85000"/>
                  </a:schemeClr>
                </a:solidFill>
                <a:effectLst>
                  <a:outerShdw blurRad="38100" dist="38100" dir="2700000" algn="tl">
                    <a:srgbClr val="000000">
                      <a:alpha val="43137"/>
                    </a:srgbClr>
                  </a:outerShdw>
                </a:effectLst>
                <a:latin typeface="Baskerville Old Face" panose="02020602080505020303" pitchFamily="18" charset="0"/>
              </a:rPr>
              <a:t>What is </a:t>
            </a:r>
            <a:r>
              <a:rPr lang="en-GB" sz="4000" b="1" dirty="0" err="1" smtClean="0">
                <a:solidFill>
                  <a:schemeClr val="bg1">
                    <a:lumMod val="85000"/>
                  </a:schemeClr>
                </a:solidFill>
                <a:effectLst>
                  <a:outerShdw blurRad="38100" dist="38100" dir="2700000" algn="tl">
                    <a:srgbClr val="000000">
                      <a:alpha val="43137"/>
                    </a:srgbClr>
                  </a:outerShdw>
                </a:effectLst>
                <a:latin typeface="Baskerville Old Face" panose="02020602080505020303" pitchFamily="18" charset="0"/>
              </a:rPr>
              <a:t>Hacktoberfest</a:t>
            </a:r>
            <a:r>
              <a:rPr lang="en-GB" sz="4000" b="1" dirty="0" smtClean="0">
                <a:solidFill>
                  <a:schemeClr val="bg1">
                    <a:lumMod val="85000"/>
                  </a:schemeClr>
                </a:solidFill>
                <a:effectLst>
                  <a:outerShdw blurRad="38100" dist="38100" dir="2700000" algn="tl">
                    <a:srgbClr val="000000">
                      <a:alpha val="43137"/>
                    </a:srgbClr>
                  </a:outerShdw>
                </a:effectLst>
                <a:latin typeface="Baskerville Old Face" panose="02020602080505020303" pitchFamily="18" charset="0"/>
              </a:rPr>
              <a:t> ?</a:t>
            </a:r>
            <a:endParaRPr lang="en-GB" sz="4000" b="1" dirty="0">
              <a:solidFill>
                <a:schemeClr val="bg1">
                  <a:lumMod val="85000"/>
                </a:schemeClr>
              </a:solidFill>
              <a:effectLst>
                <a:outerShdw blurRad="38100" dist="38100" dir="2700000" algn="tl">
                  <a:srgbClr val="000000">
                    <a:alpha val="43137"/>
                  </a:srgbClr>
                </a:outerShdw>
              </a:effectLst>
              <a:latin typeface="Baskerville Old Face" panose="02020602080505020303" pitchFamily="18" charset="0"/>
            </a:endParaRPr>
          </a:p>
        </p:txBody>
      </p:sp>
      <p:sp>
        <p:nvSpPr>
          <p:cNvPr id="3" name="TextBox 2"/>
          <p:cNvSpPr txBox="1"/>
          <p:nvPr/>
        </p:nvSpPr>
        <p:spPr>
          <a:xfrm>
            <a:off x="1657350" y="2990850"/>
            <a:ext cx="14630400" cy="5262979"/>
          </a:xfrm>
          <a:prstGeom prst="rect">
            <a:avLst/>
          </a:prstGeom>
          <a:noFill/>
        </p:spPr>
        <p:txBody>
          <a:bodyPr wrap="square" rtlCol="0">
            <a:spAutoFit/>
          </a:bodyPr>
          <a:lstStyle/>
          <a:p>
            <a:pPr marL="457200" indent="-457200">
              <a:buFont typeface="Wingdings" panose="05000000000000000000" pitchFamily="2" charset="2"/>
              <a:buChar char="q"/>
            </a:pPr>
            <a:r>
              <a:rPr lang="en-GB" sz="2800" dirty="0" err="1" smtClean="0">
                <a:solidFill>
                  <a:schemeClr val="bg1">
                    <a:lumMod val="85000"/>
                  </a:schemeClr>
                </a:solidFill>
              </a:rPr>
              <a:t>Hacktoberfest</a:t>
            </a:r>
            <a:r>
              <a:rPr lang="en-GB" sz="2800" dirty="0" smtClean="0">
                <a:solidFill>
                  <a:schemeClr val="bg1">
                    <a:lumMod val="85000"/>
                  </a:schemeClr>
                </a:solidFill>
              </a:rPr>
              <a:t> is digital ocean’s annual event that encourages people to contribute to open source throughout </a:t>
            </a:r>
            <a:r>
              <a:rPr lang="en-GB" sz="2800" dirty="0" err="1" smtClean="0">
                <a:solidFill>
                  <a:schemeClr val="bg1">
                    <a:lumMod val="85000"/>
                  </a:schemeClr>
                </a:solidFill>
              </a:rPr>
              <a:t>october</a:t>
            </a:r>
            <a:r>
              <a:rPr lang="en-GB" sz="2800" dirty="0" smtClean="0">
                <a:solidFill>
                  <a:schemeClr val="bg1">
                    <a:lumMod val="85000"/>
                  </a:schemeClr>
                </a:solidFill>
              </a:rPr>
              <a:t>.</a:t>
            </a:r>
          </a:p>
          <a:p>
            <a:pPr marL="457200" indent="-457200">
              <a:buFont typeface="Wingdings" panose="05000000000000000000" pitchFamily="2" charset="2"/>
              <a:buChar char="q"/>
            </a:pPr>
            <a:endParaRPr lang="en-GB" sz="2800" dirty="0" smtClean="0">
              <a:solidFill>
                <a:schemeClr val="bg1">
                  <a:lumMod val="85000"/>
                </a:schemeClr>
              </a:solidFill>
            </a:endParaRPr>
          </a:p>
          <a:p>
            <a:pPr marL="457200" indent="-457200">
              <a:buFont typeface="Wingdings" panose="05000000000000000000" pitchFamily="2" charset="2"/>
              <a:buChar char="q"/>
            </a:pPr>
            <a:r>
              <a:rPr lang="en-GB" sz="2800" dirty="0" err="1" smtClean="0">
                <a:solidFill>
                  <a:schemeClr val="bg1">
                    <a:lumMod val="85000"/>
                  </a:schemeClr>
                </a:solidFill>
              </a:rPr>
              <a:t>Hacktoberfest</a:t>
            </a:r>
            <a:r>
              <a:rPr lang="en-GB" sz="2800" dirty="0" smtClean="0">
                <a:solidFill>
                  <a:schemeClr val="bg1">
                    <a:lumMod val="85000"/>
                  </a:schemeClr>
                </a:solidFill>
              </a:rPr>
              <a:t> is all about giving back to those projects, sharpening skills, and celebrating all things open source, especially the people that make open source so special.</a:t>
            </a:r>
          </a:p>
          <a:p>
            <a:pPr marL="457200" indent="-457200">
              <a:buFont typeface="Wingdings" panose="05000000000000000000" pitchFamily="2" charset="2"/>
              <a:buChar char="q"/>
            </a:pPr>
            <a:endParaRPr lang="en-GB" sz="2800" dirty="0" smtClean="0">
              <a:solidFill>
                <a:schemeClr val="bg1">
                  <a:lumMod val="85000"/>
                </a:schemeClr>
              </a:solidFill>
            </a:endParaRPr>
          </a:p>
          <a:p>
            <a:pPr marL="457200" indent="-457200">
              <a:buFont typeface="Wingdings" panose="05000000000000000000" pitchFamily="2" charset="2"/>
              <a:buChar char="q"/>
            </a:pPr>
            <a:r>
              <a:rPr lang="en-GB" sz="2800" dirty="0" smtClean="0">
                <a:solidFill>
                  <a:schemeClr val="bg1">
                    <a:lumMod val="85000"/>
                  </a:schemeClr>
                </a:solidFill>
              </a:rPr>
              <a:t>For the past 9 years, thousands of people—coders and non-coders alike—have participated in </a:t>
            </a:r>
            <a:r>
              <a:rPr lang="en-GB" sz="2800" dirty="0" err="1" smtClean="0">
                <a:solidFill>
                  <a:schemeClr val="bg1">
                    <a:lumMod val="85000"/>
                  </a:schemeClr>
                </a:solidFill>
              </a:rPr>
              <a:t>hacktoberfest</a:t>
            </a:r>
            <a:r>
              <a:rPr lang="en-GB" sz="2800" dirty="0" smtClean="0">
                <a:solidFill>
                  <a:schemeClr val="bg1">
                    <a:lumMod val="85000"/>
                  </a:schemeClr>
                </a:solidFill>
              </a:rPr>
              <a:t> to support the projects they use and love, learn and practice skills that will enhance their careers, and meet new people who love open source as much as they do.</a:t>
            </a:r>
          </a:p>
          <a:p>
            <a:endParaRPr lang="en-GB" sz="2800" dirty="0">
              <a:solidFill>
                <a:schemeClr val="bg1">
                  <a:lumMod val="85000"/>
                </a:schemeClr>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70F1E"/>
        </a:solidFill>
        <a:effectLst/>
      </p:bgPr>
    </p:bg>
    <p:spTree>
      <p:nvGrpSpPr>
        <p:cNvPr id="1" name="Shape 69"/>
        <p:cNvGrpSpPr/>
        <p:nvPr/>
      </p:nvGrpSpPr>
      <p:grpSpPr>
        <a:xfrm>
          <a:off x="0" y="0"/>
          <a:ext cx="0" cy="0"/>
          <a:chOff x="0" y="0"/>
          <a:chExt cx="0" cy="0"/>
        </a:xfrm>
      </p:grpSpPr>
      <p:pic>
        <p:nvPicPr>
          <p:cNvPr id="70" name="Google Shape;70;p6"/>
          <p:cNvPicPr preferRelativeResize="0"/>
          <p:nvPr/>
        </p:nvPicPr>
        <p:blipFill rotWithShape="1">
          <a:blip r:embed="rId3">
            <a:alphaModFix/>
          </a:blip>
          <a:srcRect b="22684"/>
          <a:stretch/>
        </p:blipFill>
        <p:spPr>
          <a:xfrm>
            <a:off x="2723" y="-210913"/>
            <a:ext cx="18288000" cy="10287001"/>
          </a:xfrm>
          <a:prstGeom prst="rect">
            <a:avLst/>
          </a:prstGeom>
          <a:noFill/>
          <a:ln>
            <a:noFill/>
          </a:ln>
        </p:spPr>
      </p:pic>
      <p:pic>
        <p:nvPicPr>
          <p:cNvPr id="71" name="Google Shape;71;p6" descr="preencoded.png"/>
          <p:cNvPicPr preferRelativeResize="0"/>
          <p:nvPr/>
        </p:nvPicPr>
        <p:blipFill rotWithShape="1">
          <a:blip r:embed="rId4">
            <a:alphaModFix/>
          </a:blip>
          <a:srcRect/>
          <a:stretch/>
        </p:blipFill>
        <p:spPr>
          <a:xfrm>
            <a:off x="16840200" y="400050"/>
            <a:ext cx="400050" cy="400050"/>
          </a:xfrm>
          <a:prstGeom prst="rect">
            <a:avLst/>
          </a:prstGeom>
          <a:noFill/>
          <a:ln>
            <a:noFill/>
          </a:ln>
        </p:spPr>
      </p:pic>
      <p:pic>
        <p:nvPicPr>
          <p:cNvPr id="72" name="Google Shape;72;p6" descr="preencoded.png"/>
          <p:cNvPicPr preferRelativeResize="0"/>
          <p:nvPr/>
        </p:nvPicPr>
        <p:blipFill rotWithShape="1">
          <a:blip r:embed="rId5">
            <a:alphaModFix/>
          </a:blip>
          <a:srcRect/>
          <a:stretch/>
        </p:blipFill>
        <p:spPr>
          <a:xfrm>
            <a:off x="1028700" y="3638550"/>
            <a:ext cx="11477625" cy="571500"/>
          </a:xfrm>
          <a:prstGeom prst="rect">
            <a:avLst/>
          </a:prstGeom>
          <a:noFill/>
          <a:ln>
            <a:noFill/>
          </a:ln>
        </p:spPr>
      </p:pic>
      <p:pic>
        <p:nvPicPr>
          <p:cNvPr id="74" name="Google Shape;74;p6" descr="preencoded.png"/>
          <p:cNvPicPr preferRelativeResize="0"/>
          <p:nvPr/>
        </p:nvPicPr>
        <p:blipFill rotWithShape="1">
          <a:blip r:embed="rId6">
            <a:alphaModFix/>
          </a:blip>
          <a:srcRect/>
          <a:stretch/>
        </p:blipFill>
        <p:spPr>
          <a:xfrm>
            <a:off x="1028700" y="4867275"/>
            <a:ext cx="9391650" cy="571500"/>
          </a:xfrm>
          <a:prstGeom prst="rect">
            <a:avLst/>
          </a:prstGeom>
          <a:noFill/>
          <a:ln>
            <a:noFill/>
          </a:ln>
        </p:spPr>
      </p:pic>
      <p:pic>
        <p:nvPicPr>
          <p:cNvPr id="75" name="Google Shape;75;p6" descr="preencoded.png"/>
          <p:cNvPicPr preferRelativeResize="0"/>
          <p:nvPr/>
        </p:nvPicPr>
        <p:blipFill rotWithShape="1">
          <a:blip r:embed="rId7">
            <a:alphaModFix/>
          </a:blip>
          <a:srcRect/>
          <a:stretch/>
        </p:blipFill>
        <p:spPr>
          <a:xfrm>
            <a:off x="1028700" y="7324725"/>
            <a:ext cx="7829550" cy="571500"/>
          </a:xfrm>
          <a:prstGeom prst="rect">
            <a:avLst/>
          </a:prstGeom>
          <a:noFill/>
          <a:ln>
            <a:noFill/>
          </a:ln>
        </p:spPr>
      </p:pic>
      <p:pic>
        <p:nvPicPr>
          <p:cNvPr id="76" name="Google Shape;76;p6" descr="preencoded.png"/>
          <p:cNvPicPr preferRelativeResize="0"/>
          <p:nvPr/>
        </p:nvPicPr>
        <p:blipFill rotWithShape="1">
          <a:blip r:embed="rId8">
            <a:alphaModFix/>
          </a:blip>
          <a:srcRect/>
          <a:stretch/>
        </p:blipFill>
        <p:spPr>
          <a:xfrm>
            <a:off x="0" y="10144125"/>
            <a:ext cx="7483901" cy="142875"/>
          </a:xfrm>
          <a:prstGeom prst="rect">
            <a:avLst/>
          </a:prstGeom>
          <a:noFill/>
          <a:ln>
            <a:noFill/>
          </a:ln>
        </p:spPr>
      </p:pic>
      <p:pic>
        <p:nvPicPr>
          <p:cNvPr id="77" name="Google Shape;77;p6" descr="preencoded.png"/>
          <p:cNvPicPr preferRelativeResize="0"/>
          <p:nvPr/>
        </p:nvPicPr>
        <p:blipFill rotWithShape="1">
          <a:blip r:embed="rId9">
            <a:alphaModFix/>
          </a:blip>
          <a:srcRect/>
          <a:stretch/>
        </p:blipFill>
        <p:spPr>
          <a:xfrm>
            <a:off x="1047750" y="4533900"/>
            <a:ext cx="16192500" cy="19050"/>
          </a:xfrm>
          <a:prstGeom prst="rect">
            <a:avLst/>
          </a:prstGeom>
          <a:noFill/>
          <a:ln>
            <a:noFill/>
          </a:ln>
        </p:spPr>
      </p:pic>
      <p:pic>
        <p:nvPicPr>
          <p:cNvPr id="79" name="Google Shape;79;p6" descr="preencoded.png"/>
          <p:cNvPicPr preferRelativeResize="0"/>
          <p:nvPr/>
        </p:nvPicPr>
        <p:blipFill rotWithShape="1">
          <a:blip r:embed="rId9">
            <a:alphaModFix/>
          </a:blip>
          <a:srcRect/>
          <a:stretch/>
        </p:blipFill>
        <p:spPr>
          <a:xfrm>
            <a:off x="1028700" y="6991350"/>
            <a:ext cx="16192500" cy="19052"/>
          </a:xfrm>
          <a:prstGeom prst="rect">
            <a:avLst/>
          </a:prstGeom>
          <a:noFill/>
          <a:ln>
            <a:noFill/>
          </a:ln>
        </p:spPr>
      </p:pic>
      <p:sp>
        <p:nvSpPr>
          <p:cNvPr id="80" name="Google Shape;80;p6"/>
          <p:cNvSpPr/>
          <p:nvPr/>
        </p:nvSpPr>
        <p:spPr>
          <a:xfrm>
            <a:off x="14049375" y="9667875"/>
            <a:ext cx="3190875" cy="161925"/>
          </a:xfrm>
          <a:prstGeom prst="rect">
            <a:avLst/>
          </a:prstGeom>
          <a:noFill/>
          <a:ln>
            <a:noFill/>
          </a:ln>
        </p:spPr>
        <p:txBody>
          <a:bodyPr spcFirstLastPara="1" wrap="square" lIns="0" tIns="0" rIns="0" bIns="0" anchor="t" anchorCtr="0">
            <a:noAutofit/>
          </a:bodyPr>
          <a:lstStyle/>
          <a:p>
            <a:pPr marL="0" marR="0" lvl="0" indent="0" algn="r" rtl="0">
              <a:lnSpc>
                <a:spcPct val="133333"/>
              </a:lnSpc>
              <a:spcBef>
                <a:spcPts val="0"/>
              </a:spcBef>
              <a:spcAft>
                <a:spcPts val="0"/>
              </a:spcAft>
              <a:buNone/>
            </a:pPr>
            <a:r>
              <a:rPr lang="en-US" sz="900" b="0" i="0" u="none" strike="noStrike" cap="none">
                <a:solidFill>
                  <a:srgbClr val="E5E1E6"/>
                </a:solidFill>
                <a:latin typeface="JetBrains Mono"/>
                <a:ea typeface="JetBrains Mono"/>
                <a:cs typeface="JetBrains Mono"/>
                <a:sym typeface="JetBrains Mono"/>
              </a:rPr>
              <a:t>2022 HACKTOBERFEST. ALL RIGHTS RESERVED</a:t>
            </a:r>
            <a:endParaRPr sz="900" b="0" i="0" u="none" strike="noStrike" cap="none">
              <a:solidFill>
                <a:schemeClr val="dk1"/>
              </a:solidFill>
              <a:latin typeface="Calibri"/>
              <a:ea typeface="Calibri"/>
              <a:cs typeface="Calibri"/>
              <a:sym typeface="Calibri"/>
            </a:endParaRPr>
          </a:p>
        </p:txBody>
      </p:sp>
      <p:sp>
        <p:nvSpPr>
          <p:cNvPr id="81" name="Google Shape;81;p6"/>
          <p:cNvSpPr/>
          <p:nvPr/>
        </p:nvSpPr>
        <p:spPr>
          <a:xfrm>
            <a:off x="1047750" y="485775"/>
            <a:ext cx="1876425" cy="228600"/>
          </a:xfrm>
          <a:prstGeom prst="rect">
            <a:avLst/>
          </a:prstGeom>
          <a:noFill/>
          <a:ln>
            <a:noFill/>
          </a:ln>
        </p:spPr>
        <p:txBody>
          <a:bodyPr spcFirstLastPara="1" wrap="square" lIns="0" tIns="0" rIns="0" bIns="0" anchor="t" anchorCtr="0">
            <a:noAutofit/>
          </a:bodyPr>
          <a:lstStyle/>
          <a:p>
            <a:pPr marL="0" marR="0" lvl="0" indent="0" algn="l" rtl="0">
              <a:lnSpc>
                <a:spcPct val="171428"/>
              </a:lnSpc>
              <a:spcBef>
                <a:spcPts val="0"/>
              </a:spcBef>
              <a:spcAft>
                <a:spcPts val="0"/>
              </a:spcAft>
              <a:buNone/>
            </a:pPr>
            <a:r>
              <a:rPr lang="en-US" sz="1050" b="0" i="0" u="none" strike="noStrike" cap="none">
                <a:solidFill>
                  <a:srgbClr val="E5E1E6"/>
                </a:solidFill>
                <a:latin typeface="JetBrains Mono ExtraBold"/>
                <a:ea typeface="JetBrains Mono ExtraBold"/>
                <a:cs typeface="JetBrains Mono ExtraBold"/>
                <a:sym typeface="JetBrains Mono ExtraBold"/>
              </a:rPr>
              <a:t>DigitalOcean / </a:t>
            </a:r>
            <a:r>
              <a:rPr lang="en-US" sz="1050" b="0" i="0" u="none" strike="noStrike" cap="none">
                <a:solidFill>
                  <a:srgbClr val="B4FF39"/>
                </a:solidFill>
                <a:latin typeface="JetBrains Mono ExtraBold"/>
                <a:ea typeface="JetBrains Mono ExtraBold"/>
                <a:cs typeface="JetBrains Mono ExtraBold"/>
                <a:sym typeface="JetBrains Mono ExtraBold"/>
              </a:rPr>
              <a:t>Agenda</a:t>
            </a:r>
            <a:endParaRPr sz="1050" b="0" i="0" u="none" strike="noStrike" cap="none">
              <a:solidFill>
                <a:schemeClr val="dk1"/>
              </a:solidFill>
              <a:latin typeface="Calibri"/>
              <a:ea typeface="Calibri"/>
              <a:cs typeface="Calibri"/>
              <a:sym typeface="Calibri"/>
            </a:endParaRPr>
          </a:p>
        </p:txBody>
      </p:sp>
      <p:sp>
        <p:nvSpPr>
          <p:cNvPr id="82" name="Google Shape;82;p6"/>
          <p:cNvSpPr/>
          <p:nvPr/>
        </p:nvSpPr>
        <p:spPr>
          <a:xfrm>
            <a:off x="1809750" y="3638550"/>
            <a:ext cx="11477700" cy="571500"/>
          </a:xfrm>
          <a:prstGeom prst="rect">
            <a:avLst/>
          </a:prstGeom>
          <a:noFill/>
          <a:ln>
            <a:noFill/>
          </a:ln>
        </p:spPr>
        <p:txBody>
          <a:bodyPr spcFirstLastPara="1" wrap="square" lIns="0" tIns="0" rIns="0" bIns="0" anchor="t" anchorCtr="0">
            <a:noAutofit/>
          </a:bodyPr>
          <a:lstStyle/>
          <a:p>
            <a:pPr lvl="0">
              <a:lnSpc>
                <a:spcPct val="125000"/>
              </a:lnSpc>
            </a:pPr>
            <a:r>
              <a:rPr lang="en-GB" sz="3200" dirty="0">
                <a:solidFill>
                  <a:srgbClr val="E5E1E6"/>
                </a:solidFill>
                <a:latin typeface="JetBrains Mono SemiBold"/>
                <a:ea typeface="JetBrains Mono SemiBold"/>
                <a:cs typeface="JetBrains Mono SemiBold"/>
                <a:sym typeface="JetBrains Mono SemiBold"/>
              </a:rPr>
              <a:t>For the fun and the learning opportunities</a:t>
            </a:r>
            <a:endParaRPr sz="3200" b="0" i="0" u="none" strike="noStrike" cap="none" dirty="0">
              <a:solidFill>
                <a:schemeClr val="dk1"/>
              </a:solidFill>
              <a:latin typeface="Calibri"/>
              <a:ea typeface="Calibri"/>
              <a:cs typeface="Calibri"/>
              <a:sym typeface="Calibri"/>
            </a:endParaRPr>
          </a:p>
        </p:txBody>
      </p:sp>
      <p:sp>
        <p:nvSpPr>
          <p:cNvPr id="83" name="Google Shape;83;p6"/>
          <p:cNvSpPr/>
          <p:nvPr/>
        </p:nvSpPr>
        <p:spPr>
          <a:xfrm>
            <a:off x="1809750" y="6096000"/>
            <a:ext cx="14077800" cy="571500"/>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None/>
            </a:pPr>
            <a:endParaRPr sz="3600" b="0" i="0" u="none" strike="noStrike" cap="none" dirty="0">
              <a:solidFill>
                <a:schemeClr val="dk1"/>
              </a:solidFill>
              <a:latin typeface="Calibri"/>
              <a:ea typeface="Calibri"/>
              <a:cs typeface="Calibri"/>
              <a:sym typeface="Calibri"/>
            </a:endParaRPr>
          </a:p>
        </p:txBody>
      </p:sp>
      <p:sp>
        <p:nvSpPr>
          <p:cNvPr id="84" name="Google Shape;84;p6"/>
          <p:cNvSpPr/>
          <p:nvPr/>
        </p:nvSpPr>
        <p:spPr>
          <a:xfrm>
            <a:off x="1809750" y="4867275"/>
            <a:ext cx="13887450" cy="571500"/>
          </a:xfrm>
          <a:prstGeom prst="rect">
            <a:avLst/>
          </a:prstGeom>
          <a:noFill/>
          <a:ln>
            <a:noFill/>
          </a:ln>
        </p:spPr>
        <p:txBody>
          <a:bodyPr spcFirstLastPara="1" wrap="square" lIns="0" tIns="0" rIns="0" bIns="0" anchor="t" anchorCtr="0">
            <a:noAutofit/>
          </a:bodyPr>
          <a:lstStyle/>
          <a:p>
            <a:pPr lvl="0">
              <a:lnSpc>
                <a:spcPct val="125000"/>
              </a:lnSpc>
            </a:pPr>
            <a:r>
              <a:rPr lang="en-GB" sz="3200" dirty="0">
                <a:solidFill>
                  <a:srgbClr val="E5E1E6"/>
                </a:solidFill>
                <a:latin typeface="JetBrains Mono SemiBold"/>
                <a:ea typeface="JetBrains Mono SemiBold"/>
                <a:cs typeface="JetBrains Mono SemiBold"/>
                <a:sym typeface="JetBrains Mono SemiBold"/>
              </a:rPr>
              <a:t>To up your </a:t>
            </a:r>
            <a:r>
              <a:rPr lang="en-GB" sz="3200" dirty="0" smtClean="0">
                <a:solidFill>
                  <a:srgbClr val="E5E1E6"/>
                </a:solidFill>
                <a:latin typeface="JetBrains Mono SemiBold"/>
                <a:ea typeface="JetBrains Mono SemiBold"/>
                <a:cs typeface="JetBrains Mono SemiBold"/>
                <a:sym typeface="JetBrains Mono SemiBold"/>
              </a:rPr>
              <a:t>Service Now </a:t>
            </a:r>
            <a:r>
              <a:rPr lang="en-GB" sz="3200" dirty="0">
                <a:solidFill>
                  <a:srgbClr val="E5E1E6"/>
                </a:solidFill>
                <a:latin typeface="JetBrains Mono SemiBold"/>
                <a:ea typeface="JetBrains Mono SemiBold"/>
                <a:cs typeface="JetBrains Mono SemiBold"/>
                <a:sym typeface="JetBrains Mono SemiBold"/>
              </a:rPr>
              <a:t>knowledge and reputation - perhaps you're aiming to become a Developer MVP next year</a:t>
            </a:r>
            <a:endParaRPr sz="3200" b="0" i="0" u="none" strike="noStrike" cap="none" dirty="0">
              <a:solidFill>
                <a:schemeClr val="dk1"/>
              </a:solidFill>
              <a:latin typeface="Calibri"/>
              <a:ea typeface="Calibri"/>
              <a:cs typeface="Calibri"/>
              <a:sym typeface="Calibri"/>
            </a:endParaRPr>
          </a:p>
        </p:txBody>
      </p:sp>
      <p:sp>
        <p:nvSpPr>
          <p:cNvPr id="85" name="Google Shape;85;p6"/>
          <p:cNvSpPr/>
          <p:nvPr/>
        </p:nvSpPr>
        <p:spPr>
          <a:xfrm>
            <a:off x="1809750" y="7324725"/>
            <a:ext cx="13430250" cy="571500"/>
          </a:xfrm>
          <a:prstGeom prst="rect">
            <a:avLst/>
          </a:prstGeom>
          <a:noFill/>
          <a:ln>
            <a:noFill/>
          </a:ln>
        </p:spPr>
        <p:txBody>
          <a:bodyPr spcFirstLastPara="1" wrap="square" lIns="0" tIns="0" rIns="0" bIns="0" anchor="t" anchorCtr="0">
            <a:noAutofit/>
          </a:bodyPr>
          <a:lstStyle/>
          <a:p>
            <a:pPr lvl="0">
              <a:lnSpc>
                <a:spcPct val="125000"/>
              </a:lnSpc>
            </a:pPr>
            <a:r>
              <a:rPr lang="en-GB" sz="3200" dirty="0">
                <a:solidFill>
                  <a:srgbClr val="E5E1E6"/>
                </a:solidFill>
                <a:latin typeface="JetBrains Mono SemiBold"/>
                <a:ea typeface="JetBrains Mono SemiBold"/>
                <a:cs typeface="JetBrains Mono SemiBold"/>
                <a:sym typeface="JetBrains Mono SemiBold"/>
              </a:rPr>
              <a:t>For the swag - earn that </a:t>
            </a:r>
            <a:r>
              <a:rPr lang="en-GB" sz="3200" dirty="0" smtClean="0">
                <a:solidFill>
                  <a:srgbClr val="E5E1E6"/>
                </a:solidFill>
                <a:latin typeface="JetBrains Mono SemiBold"/>
                <a:ea typeface="JetBrains Mono SemiBold"/>
                <a:cs typeface="JetBrains Mono SemiBold"/>
                <a:sym typeface="JetBrains Mono SemiBold"/>
              </a:rPr>
              <a:t>limited edition </a:t>
            </a:r>
            <a:r>
              <a:rPr lang="en-GB" sz="3200" dirty="0">
                <a:solidFill>
                  <a:srgbClr val="E5E1E6"/>
                </a:solidFill>
                <a:latin typeface="JetBrains Mono SemiBold"/>
                <a:ea typeface="JetBrains Mono SemiBold"/>
                <a:cs typeface="JetBrains Mono SemiBold"/>
                <a:sym typeface="JetBrains Mono SemiBold"/>
              </a:rPr>
              <a:t>free T-shirt</a:t>
            </a:r>
            <a:endParaRPr sz="3200" b="0" i="0" u="none" strike="noStrike" cap="none" dirty="0">
              <a:solidFill>
                <a:schemeClr val="dk1"/>
              </a:solidFill>
              <a:latin typeface="Calibri"/>
              <a:ea typeface="Calibri"/>
              <a:cs typeface="Calibri"/>
              <a:sym typeface="Calibri"/>
            </a:endParaRPr>
          </a:p>
        </p:txBody>
      </p:sp>
      <p:sp>
        <p:nvSpPr>
          <p:cNvPr id="86" name="Google Shape;86;p6"/>
          <p:cNvSpPr/>
          <p:nvPr/>
        </p:nvSpPr>
        <p:spPr>
          <a:xfrm>
            <a:off x="1047750" y="1333500"/>
            <a:ext cx="1181100" cy="447600"/>
          </a:xfrm>
          <a:prstGeom prst="rect">
            <a:avLst/>
          </a:prstGeom>
          <a:noFill/>
          <a:ln>
            <a:noFill/>
          </a:ln>
        </p:spPr>
        <p:txBody>
          <a:bodyPr spcFirstLastPara="1" wrap="square" lIns="0" tIns="0" rIns="0" bIns="0" anchor="t" anchorCtr="0">
            <a:noAutofit/>
          </a:bodyPr>
          <a:lstStyle/>
          <a:p>
            <a:pPr marL="0" marR="0" lvl="0" indent="0" algn="l" rtl="0">
              <a:lnSpc>
                <a:spcPct val="118806"/>
              </a:lnSpc>
              <a:spcBef>
                <a:spcPts val="0"/>
              </a:spcBef>
              <a:spcAft>
                <a:spcPts val="0"/>
              </a:spcAft>
              <a:buNone/>
            </a:pPr>
            <a:r>
              <a:rPr lang="en-US" sz="2967" b="0" i="0" u="none" strike="noStrike" cap="none" dirty="0" smtClean="0">
                <a:solidFill>
                  <a:srgbClr val="E5E1E6"/>
                </a:solidFill>
                <a:latin typeface="Barlow ExtraBold"/>
                <a:ea typeface="Barlow ExtraBold"/>
                <a:cs typeface="Barlow ExtraBold"/>
                <a:sym typeface="Barlow ExtraBold"/>
              </a:rPr>
              <a:t>WHY</a:t>
            </a:r>
            <a:endParaRPr sz="2967" b="0" i="0" u="none" strike="noStrike" cap="none" dirty="0">
              <a:solidFill>
                <a:schemeClr val="dk1"/>
              </a:solidFill>
              <a:latin typeface="Calibri"/>
              <a:ea typeface="Calibri"/>
              <a:cs typeface="Calibri"/>
              <a:sym typeface="Calibri"/>
            </a:endParaRPr>
          </a:p>
        </p:txBody>
      </p:sp>
      <p:sp>
        <p:nvSpPr>
          <p:cNvPr id="87" name="Google Shape;87;p6"/>
          <p:cNvSpPr/>
          <p:nvPr/>
        </p:nvSpPr>
        <p:spPr>
          <a:xfrm>
            <a:off x="2228850" y="981075"/>
            <a:ext cx="7483800" cy="1143000"/>
          </a:xfrm>
          <a:prstGeom prst="rect">
            <a:avLst/>
          </a:prstGeom>
          <a:noFill/>
          <a:ln>
            <a:noFill/>
          </a:ln>
        </p:spPr>
        <p:txBody>
          <a:bodyPr spcFirstLastPara="1" wrap="square" lIns="0" tIns="0" rIns="0" bIns="0" anchor="t" anchorCtr="0">
            <a:noAutofit/>
          </a:bodyPr>
          <a:lstStyle/>
          <a:p>
            <a:pPr marL="0" marR="0" lvl="0" indent="0" algn="l" rtl="0">
              <a:lnSpc>
                <a:spcPct val="120000"/>
              </a:lnSpc>
              <a:spcBef>
                <a:spcPts val="0"/>
              </a:spcBef>
              <a:spcAft>
                <a:spcPts val="0"/>
              </a:spcAft>
              <a:buNone/>
            </a:pPr>
            <a:r>
              <a:rPr lang="en-GB" sz="7500" b="1" i="0" u="none" strike="noStrike" cap="none" dirty="0" smtClean="0">
                <a:solidFill>
                  <a:schemeClr val="bg1">
                    <a:lumMod val="75000"/>
                  </a:schemeClr>
                </a:solidFill>
                <a:effectLst>
                  <a:outerShdw blurRad="38100" dist="38100" dir="2700000" algn="tl">
                    <a:srgbClr val="000000">
                      <a:alpha val="43137"/>
                    </a:srgbClr>
                  </a:outerShdw>
                </a:effectLst>
                <a:latin typeface="Baskerville Old Face" panose="02020602080505020303" pitchFamily="18" charset="0"/>
                <a:ea typeface="Calibri"/>
                <a:cs typeface="Calibri"/>
                <a:sym typeface="Calibri"/>
              </a:rPr>
              <a:t>PARTICIPATE ?</a:t>
            </a:r>
            <a:endParaRPr lang="en-GB" sz="7500" b="1" i="0" u="none" strike="noStrike" cap="none" dirty="0">
              <a:solidFill>
                <a:schemeClr val="bg1">
                  <a:lumMod val="75000"/>
                </a:schemeClr>
              </a:solidFill>
              <a:effectLst>
                <a:outerShdw blurRad="38100" dist="38100" dir="2700000" algn="tl">
                  <a:srgbClr val="000000">
                    <a:alpha val="43137"/>
                  </a:srgbClr>
                </a:outerShdw>
              </a:effectLst>
              <a:latin typeface="Baskerville Old Face" panose="02020602080505020303" pitchFamily="18" charset="0"/>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70F1E"/>
        </a:solidFill>
        <a:effectLst/>
      </p:bgPr>
    </p:bg>
    <p:spTree>
      <p:nvGrpSpPr>
        <p:cNvPr id="1" name="Shape 69"/>
        <p:cNvGrpSpPr/>
        <p:nvPr/>
      </p:nvGrpSpPr>
      <p:grpSpPr>
        <a:xfrm>
          <a:off x="0" y="0"/>
          <a:ext cx="0" cy="0"/>
          <a:chOff x="0" y="0"/>
          <a:chExt cx="0" cy="0"/>
        </a:xfrm>
      </p:grpSpPr>
      <p:pic>
        <p:nvPicPr>
          <p:cNvPr id="70" name="Google Shape;70;p6"/>
          <p:cNvPicPr preferRelativeResize="0"/>
          <p:nvPr/>
        </p:nvPicPr>
        <p:blipFill rotWithShape="1">
          <a:blip r:embed="rId3">
            <a:alphaModFix/>
          </a:blip>
          <a:srcRect b="22684"/>
          <a:stretch/>
        </p:blipFill>
        <p:spPr>
          <a:xfrm>
            <a:off x="217714" y="9524"/>
            <a:ext cx="18288000" cy="10287001"/>
          </a:xfrm>
          <a:prstGeom prst="rect">
            <a:avLst/>
          </a:prstGeom>
          <a:noFill/>
          <a:ln>
            <a:noFill/>
          </a:ln>
        </p:spPr>
      </p:pic>
      <p:pic>
        <p:nvPicPr>
          <p:cNvPr id="71" name="Google Shape;71;p6" descr="preencoded.png"/>
          <p:cNvPicPr preferRelativeResize="0"/>
          <p:nvPr/>
        </p:nvPicPr>
        <p:blipFill rotWithShape="1">
          <a:blip r:embed="rId4">
            <a:alphaModFix/>
          </a:blip>
          <a:srcRect/>
          <a:stretch/>
        </p:blipFill>
        <p:spPr>
          <a:xfrm>
            <a:off x="16840200" y="400050"/>
            <a:ext cx="400050" cy="400050"/>
          </a:xfrm>
          <a:prstGeom prst="rect">
            <a:avLst/>
          </a:prstGeom>
          <a:noFill/>
          <a:ln>
            <a:noFill/>
          </a:ln>
        </p:spPr>
      </p:pic>
      <p:pic>
        <p:nvPicPr>
          <p:cNvPr id="72" name="Google Shape;72;p6" descr="preencoded.png"/>
          <p:cNvPicPr preferRelativeResize="0"/>
          <p:nvPr/>
        </p:nvPicPr>
        <p:blipFill rotWithShape="1">
          <a:blip r:embed="rId5">
            <a:alphaModFix/>
          </a:blip>
          <a:srcRect/>
          <a:stretch/>
        </p:blipFill>
        <p:spPr>
          <a:xfrm>
            <a:off x="1028700" y="3638550"/>
            <a:ext cx="11477625" cy="571500"/>
          </a:xfrm>
          <a:prstGeom prst="rect">
            <a:avLst/>
          </a:prstGeom>
          <a:noFill/>
          <a:ln>
            <a:noFill/>
          </a:ln>
        </p:spPr>
      </p:pic>
      <p:pic>
        <p:nvPicPr>
          <p:cNvPr id="75" name="Google Shape;75;p6" descr="preencoded.png"/>
          <p:cNvPicPr preferRelativeResize="0"/>
          <p:nvPr/>
        </p:nvPicPr>
        <p:blipFill rotWithShape="1">
          <a:blip r:embed="rId6">
            <a:alphaModFix/>
          </a:blip>
          <a:srcRect/>
          <a:stretch/>
        </p:blipFill>
        <p:spPr>
          <a:xfrm>
            <a:off x="1115785" y="8231470"/>
            <a:ext cx="7829550" cy="571500"/>
          </a:xfrm>
          <a:prstGeom prst="rect">
            <a:avLst/>
          </a:prstGeom>
          <a:noFill/>
          <a:ln>
            <a:noFill/>
          </a:ln>
        </p:spPr>
      </p:pic>
      <p:pic>
        <p:nvPicPr>
          <p:cNvPr id="76" name="Google Shape;76;p6" descr="preencoded.png"/>
          <p:cNvPicPr preferRelativeResize="0"/>
          <p:nvPr/>
        </p:nvPicPr>
        <p:blipFill rotWithShape="1">
          <a:blip r:embed="rId7">
            <a:alphaModFix/>
          </a:blip>
          <a:srcRect/>
          <a:stretch/>
        </p:blipFill>
        <p:spPr>
          <a:xfrm>
            <a:off x="0" y="10144125"/>
            <a:ext cx="7483901" cy="142875"/>
          </a:xfrm>
          <a:prstGeom prst="rect">
            <a:avLst/>
          </a:prstGeom>
          <a:noFill/>
          <a:ln>
            <a:noFill/>
          </a:ln>
        </p:spPr>
      </p:pic>
      <p:pic>
        <p:nvPicPr>
          <p:cNvPr id="77" name="Google Shape;77;p6" descr="preencoded.png"/>
          <p:cNvPicPr preferRelativeResize="0"/>
          <p:nvPr/>
        </p:nvPicPr>
        <p:blipFill rotWithShape="1">
          <a:blip r:embed="rId8">
            <a:alphaModFix/>
          </a:blip>
          <a:srcRect/>
          <a:stretch/>
        </p:blipFill>
        <p:spPr>
          <a:xfrm>
            <a:off x="1265464" y="5729289"/>
            <a:ext cx="16192500" cy="19050"/>
          </a:xfrm>
          <a:prstGeom prst="rect">
            <a:avLst/>
          </a:prstGeom>
          <a:noFill/>
          <a:ln>
            <a:noFill/>
          </a:ln>
        </p:spPr>
      </p:pic>
      <p:pic>
        <p:nvPicPr>
          <p:cNvPr id="79" name="Google Shape;79;p6" descr="preencoded.png"/>
          <p:cNvPicPr preferRelativeResize="0"/>
          <p:nvPr/>
        </p:nvPicPr>
        <p:blipFill rotWithShape="1">
          <a:blip r:embed="rId8">
            <a:alphaModFix/>
          </a:blip>
          <a:srcRect/>
          <a:stretch/>
        </p:blipFill>
        <p:spPr>
          <a:xfrm>
            <a:off x="1265464" y="7798770"/>
            <a:ext cx="16192500" cy="19052"/>
          </a:xfrm>
          <a:prstGeom prst="rect">
            <a:avLst/>
          </a:prstGeom>
          <a:noFill/>
          <a:ln>
            <a:noFill/>
          </a:ln>
        </p:spPr>
      </p:pic>
      <p:sp>
        <p:nvSpPr>
          <p:cNvPr id="80" name="Google Shape;80;p6"/>
          <p:cNvSpPr/>
          <p:nvPr/>
        </p:nvSpPr>
        <p:spPr>
          <a:xfrm>
            <a:off x="14049375" y="9667875"/>
            <a:ext cx="3190875" cy="161925"/>
          </a:xfrm>
          <a:prstGeom prst="rect">
            <a:avLst/>
          </a:prstGeom>
          <a:noFill/>
          <a:ln>
            <a:noFill/>
          </a:ln>
        </p:spPr>
        <p:txBody>
          <a:bodyPr spcFirstLastPara="1" wrap="square" lIns="0" tIns="0" rIns="0" bIns="0" anchor="t" anchorCtr="0">
            <a:noAutofit/>
          </a:bodyPr>
          <a:lstStyle/>
          <a:p>
            <a:pPr marL="0" marR="0" lvl="0" indent="0" algn="r" rtl="0">
              <a:lnSpc>
                <a:spcPct val="133333"/>
              </a:lnSpc>
              <a:spcBef>
                <a:spcPts val="0"/>
              </a:spcBef>
              <a:spcAft>
                <a:spcPts val="0"/>
              </a:spcAft>
              <a:buNone/>
            </a:pPr>
            <a:r>
              <a:rPr lang="en-US" sz="900" b="0" i="0" u="none" strike="noStrike" cap="none">
                <a:solidFill>
                  <a:srgbClr val="E5E1E6"/>
                </a:solidFill>
                <a:latin typeface="JetBrains Mono"/>
                <a:ea typeface="JetBrains Mono"/>
                <a:cs typeface="JetBrains Mono"/>
                <a:sym typeface="JetBrains Mono"/>
              </a:rPr>
              <a:t>2022 HACKTOBERFEST. ALL RIGHTS RESERVED</a:t>
            </a:r>
            <a:endParaRPr sz="900" b="0" i="0" u="none" strike="noStrike" cap="none">
              <a:solidFill>
                <a:schemeClr val="dk1"/>
              </a:solidFill>
              <a:latin typeface="Calibri"/>
              <a:ea typeface="Calibri"/>
              <a:cs typeface="Calibri"/>
              <a:sym typeface="Calibri"/>
            </a:endParaRPr>
          </a:p>
        </p:txBody>
      </p:sp>
      <p:sp>
        <p:nvSpPr>
          <p:cNvPr id="81" name="Google Shape;81;p6"/>
          <p:cNvSpPr/>
          <p:nvPr/>
        </p:nvSpPr>
        <p:spPr>
          <a:xfrm>
            <a:off x="1047750" y="485775"/>
            <a:ext cx="1876425" cy="228600"/>
          </a:xfrm>
          <a:prstGeom prst="rect">
            <a:avLst/>
          </a:prstGeom>
          <a:noFill/>
          <a:ln>
            <a:noFill/>
          </a:ln>
        </p:spPr>
        <p:txBody>
          <a:bodyPr spcFirstLastPara="1" wrap="square" lIns="0" tIns="0" rIns="0" bIns="0" anchor="t" anchorCtr="0">
            <a:noAutofit/>
          </a:bodyPr>
          <a:lstStyle/>
          <a:p>
            <a:pPr marL="0" marR="0" lvl="0" indent="0" algn="l" rtl="0">
              <a:lnSpc>
                <a:spcPct val="171428"/>
              </a:lnSpc>
              <a:spcBef>
                <a:spcPts val="0"/>
              </a:spcBef>
              <a:spcAft>
                <a:spcPts val="0"/>
              </a:spcAft>
              <a:buNone/>
            </a:pPr>
            <a:r>
              <a:rPr lang="en-US" sz="1050" b="0" i="0" u="none" strike="noStrike" cap="none">
                <a:solidFill>
                  <a:srgbClr val="E5E1E6"/>
                </a:solidFill>
                <a:latin typeface="JetBrains Mono ExtraBold"/>
                <a:ea typeface="JetBrains Mono ExtraBold"/>
                <a:cs typeface="JetBrains Mono ExtraBold"/>
                <a:sym typeface="JetBrains Mono ExtraBold"/>
              </a:rPr>
              <a:t>DigitalOcean / </a:t>
            </a:r>
            <a:r>
              <a:rPr lang="en-US" sz="1050" b="0" i="0" u="none" strike="noStrike" cap="none">
                <a:solidFill>
                  <a:srgbClr val="B4FF39"/>
                </a:solidFill>
                <a:latin typeface="JetBrains Mono ExtraBold"/>
                <a:ea typeface="JetBrains Mono ExtraBold"/>
                <a:cs typeface="JetBrains Mono ExtraBold"/>
                <a:sym typeface="JetBrains Mono ExtraBold"/>
              </a:rPr>
              <a:t>Agenda</a:t>
            </a:r>
            <a:endParaRPr sz="1050" b="0" i="0" u="none" strike="noStrike" cap="none">
              <a:solidFill>
                <a:schemeClr val="dk1"/>
              </a:solidFill>
              <a:latin typeface="Calibri"/>
              <a:ea typeface="Calibri"/>
              <a:cs typeface="Calibri"/>
              <a:sym typeface="Calibri"/>
            </a:endParaRPr>
          </a:p>
        </p:txBody>
      </p:sp>
      <p:sp>
        <p:nvSpPr>
          <p:cNvPr id="82" name="Google Shape;82;p6"/>
          <p:cNvSpPr/>
          <p:nvPr/>
        </p:nvSpPr>
        <p:spPr>
          <a:xfrm>
            <a:off x="1809750" y="3638550"/>
            <a:ext cx="11477700" cy="571500"/>
          </a:xfrm>
          <a:prstGeom prst="rect">
            <a:avLst/>
          </a:prstGeom>
          <a:noFill/>
          <a:ln>
            <a:noFill/>
          </a:ln>
        </p:spPr>
        <p:txBody>
          <a:bodyPr spcFirstLastPara="1" wrap="square" lIns="0" tIns="0" rIns="0" bIns="0" anchor="t" anchorCtr="0">
            <a:noAutofit/>
          </a:bodyPr>
          <a:lstStyle/>
          <a:p>
            <a:pPr lvl="0">
              <a:lnSpc>
                <a:spcPct val="125000"/>
              </a:lnSpc>
            </a:pPr>
            <a:r>
              <a:rPr lang="en-GB" sz="2800" dirty="0">
                <a:solidFill>
                  <a:schemeClr val="bg1">
                    <a:lumMod val="85000"/>
                  </a:schemeClr>
                </a:solidFill>
                <a:latin typeface="JetBrains Mono SemiBold" panose="020B0604020202020204" charset="0"/>
                <a:ea typeface="Calibri"/>
                <a:cs typeface="JetBrains Mono SemiBold" panose="020B0604020202020204" charset="0"/>
                <a:sym typeface="Calibri"/>
              </a:rPr>
              <a:t>Step 1: Register or login to </a:t>
            </a:r>
            <a:r>
              <a:rPr lang="en-GB" sz="2800" dirty="0" smtClean="0">
                <a:solidFill>
                  <a:schemeClr val="bg1">
                    <a:lumMod val="85000"/>
                  </a:schemeClr>
                </a:solidFill>
                <a:latin typeface="JetBrains Mono SemiBold" panose="020B0604020202020204" charset="0"/>
                <a:ea typeface="Calibri"/>
                <a:cs typeface="JetBrains Mono SemiBold" panose="020B0604020202020204" charset="0"/>
                <a:sym typeface="Calibri"/>
              </a:rPr>
              <a:t>github.com</a:t>
            </a:r>
          </a:p>
          <a:p>
            <a:pPr lvl="0">
              <a:lnSpc>
                <a:spcPct val="125000"/>
              </a:lnSpc>
            </a:pPr>
            <a:r>
              <a:rPr lang="en-GB" sz="2800" dirty="0" smtClean="0">
                <a:solidFill>
                  <a:schemeClr val="bg1">
                    <a:lumMod val="85000"/>
                  </a:schemeClr>
                </a:solidFill>
                <a:latin typeface="JetBrains Mono SemiBold" panose="020B0604020202020204" charset="0"/>
                <a:ea typeface="Calibri"/>
                <a:cs typeface="JetBrains Mono SemiBold" panose="020B0604020202020204" charset="0"/>
                <a:sym typeface="Calibri"/>
              </a:rPr>
              <a:t>Step </a:t>
            </a:r>
            <a:r>
              <a:rPr lang="en-GB" sz="2800" dirty="0">
                <a:solidFill>
                  <a:schemeClr val="bg1">
                    <a:lumMod val="85000"/>
                  </a:schemeClr>
                </a:solidFill>
                <a:latin typeface="JetBrains Mono SemiBold" panose="020B0604020202020204" charset="0"/>
                <a:ea typeface="Calibri"/>
                <a:cs typeface="JetBrains Mono SemiBold" panose="020B0604020202020204" charset="0"/>
                <a:sym typeface="Calibri"/>
              </a:rPr>
              <a:t>2: Register to </a:t>
            </a:r>
            <a:r>
              <a:rPr lang="en-GB" sz="2800" dirty="0" err="1" smtClean="0">
                <a:solidFill>
                  <a:schemeClr val="bg1">
                    <a:lumMod val="85000"/>
                  </a:schemeClr>
                </a:solidFill>
                <a:latin typeface="JetBrains Mono SemiBold" panose="020B0604020202020204" charset="0"/>
                <a:ea typeface="Calibri"/>
                <a:cs typeface="JetBrains Mono SemiBold" panose="020B0604020202020204" charset="0"/>
                <a:sym typeface="Calibri"/>
              </a:rPr>
              <a:t>Hacktoberfest</a:t>
            </a:r>
            <a:r>
              <a:rPr lang="en-GB" sz="2800" dirty="0" smtClean="0">
                <a:solidFill>
                  <a:schemeClr val="bg1">
                    <a:lumMod val="85000"/>
                  </a:schemeClr>
                </a:solidFill>
                <a:latin typeface="JetBrains Mono SemiBold" panose="020B0604020202020204" charset="0"/>
                <a:ea typeface="Calibri"/>
                <a:cs typeface="JetBrains Mono SemiBold" panose="020B0604020202020204" charset="0"/>
                <a:sym typeface="Calibri"/>
              </a:rPr>
              <a:t> </a:t>
            </a:r>
          </a:p>
          <a:p>
            <a:pPr lvl="0">
              <a:lnSpc>
                <a:spcPct val="125000"/>
              </a:lnSpc>
            </a:pPr>
            <a:r>
              <a:rPr lang="en-GB" sz="2800" dirty="0" smtClean="0">
                <a:solidFill>
                  <a:schemeClr val="bg1">
                    <a:lumMod val="85000"/>
                  </a:schemeClr>
                </a:solidFill>
                <a:latin typeface="JetBrains Mono SemiBold" panose="020B0604020202020204" charset="0"/>
                <a:ea typeface="Calibri"/>
                <a:cs typeface="JetBrains Mono SemiBold" panose="020B0604020202020204" charset="0"/>
                <a:sym typeface="Calibri"/>
              </a:rPr>
              <a:t>Step 3</a:t>
            </a:r>
            <a:r>
              <a:rPr lang="en-GB" sz="2800" dirty="0">
                <a:solidFill>
                  <a:schemeClr val="bg1">
                    <a:lumMod val="85000"/>
                  </a:schemeClr>
                </a:solidFill>
                <a:latin typeface="JetBrains Mono SemiBold" panose="020B0604020202020204" charset="0"/>
                <a:ea typeface="Calibri"/>
                <a:cs typeface="JetBrains Mono SemiBold" panose="020B0604020202020204" charset="0"/>
                <a:sym typeface="Calibri"/>
              </a:rPr>
              <a:t>: Contribute </a:t>
            </a:r>
            <a:r>
              <a:rPr lang="en-GB" sz="2800" dirty="0" smtClean="0">
                <a:solidFill>
                  <a:schemeClr val="bg1">
                    <a:lumMod val="85000"/>
                  </a:schemeClr>
                </a:solidFill>
                <a:latin typeface="JetBrains Mono SemiBold" panose="020B0604020202020204" charset="0"/>
                <a:ea typeface="Calibri"/>
                <a:cs typeface="JetBrains Mono SemiBold" panose="020B0604020202020204" charset="0"/>
                <a:sym typeface="Calibri"/>
              </a:rPr>
              <a:t>to four </a:t>
            </a:r>
            <a:r>
              <a:rPr lang="en-GB" sz="2800" dirty="0">
                <a:solidFill>
                  <a:schemeClr val="bg1">
                    <a:lumMod val="85000"/>
                  </a:schemeClr>
                </a:solidFill>
                <a:latin typeface="JetBrains Mono SemiBold" panose="020B0604020202020204" charset="0"/>
                <a:ea typeface="Calibri"/>
                <a:cs typeface="JetBrains Mono SemiBold" panose="020B0604020202020204" charset="0"/>
                <a:sym typeface="Calibri"/>
              </a:rPr>
              <a:t>repositories </a:t>
            </a:r>
            <a:r>
              <a:rPr lang="en-GB" sz="2800" dirty="0" smtClean="0">
                <a:solidFill>
                  <a:schemeClr val="bg1">
                    <a:lumMod val="85000"/>
                  </a:schemeClr>
                </a:solidFill>
                <a:latin typeface="JetBrains Mono SemiBold" panose="020B0604020202020204" charset="0"/>
                <a:ea typeface="Calibri"/>
                <a:cs typeface="JetBrains Mono SemiBold" panose="020B0604020202020204" charset="0"/>
                <a:sym typeface="Calibri"/>
              </a:rPr>
              <a:t>check</a:t>
            </a:r>
            <a:endParaRPr sz="2800" b="0" i="0" u="none" strike="noStrike" cap="none" dirty="0">
              <a:solidFill>
                <a:schemeClr val="bg1">
                  <a:lumMod val="85000"/>
                </a:schemeClr>
              </a:solidFill>
              <a:latin typeface="JetBrains Mono SemiBold" panose="020B0604020202020204" charset="0"/>
              <a:ea typeface="Calibri"/>
              <a:cs typeface="JetBrains Mono SemiBold" panose="020B0604020202020204" charset="0"/>
              <a:sym typeface="Calibri"/>
            </a:endParaRPr>
          </a:p>
        </p:txBody>
      </p:sp>
      <p:sp>
        <p:nvSpPr>
          <p:cNvPr id="83" name="Google Shape;83;p6"/>
          <p:cNvSpPr/>
          <p:nvPr/>
        </p:nvSpPr>
        <p:spPr>
          <a:xfrm>
            <a:off x="1809750" y="6096000"/>
            <a:ext cx="14077800" cy="571500"/>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None/>
            </a:pPr>
            <a:endParaRPr sz="3600" b="0" i="0" u="none" strike="noStrike" cap="none" dirty="0">
              <a:solidFill>
                <a:schemeClr val="dk1"/>
              </a:solidFill>
              <a:latin typeface="Calibri"/>
              <a:ea typeface="Calibri"/>
              <a:cs typeface="Calibri"/>
              <a:sym typeface="Calibri"/>
            </a:endParaRPr>
          </a:p>
        </p:txBody>
      </p:sp>
      <p:sp>
        <p:nvSpPr>
          <p:cNvPr id="84" name="Google Shape;84;p6"/>
          <p:cNvSpPr/>
          <p:nvPr/>
        </p:nvSpPr>
        <p:spPr>
          <a:xfrm>
            <a:off x="1809750" y="4867275"/>
            <a:ext cx="13887450" cy="571500"/>
          </a:xfrm>
          <a:prstGeom prst="rect">
            <a:avLst/>
          </a:prstGeom>
          <a:noFill/>
          <a:ln>
            <a:noFill/>
          </a:ln>
        </p:spPr>
        <p:txBody>
          <a:bodyPr spcFirstLastPara="1" wrap="square" lIns="0" tIns="0" rIns="0" bIns="0" anchor="t" anchorCtr="0">
            <a:noAutofit/>
          </a:bodyPr>
          <a:lstStyle/>
          <a:p>
            <a:pPr lvl="0">
              <a:lnSpc>
                <a:spcPct val="125000"/>
              </a:lnSpc>
            </a:pPr>
            <a:endParaRPr sz="3200" b="0" i="0" u="none" strike="noStrike" cap="none" dirty="0">
              <a:solidFill>
                <a:schemeClr val="dk1"/>
              </a:solidFill>
              <a:latin typeface="Calibri"/>
              <a:ea typeface="Calibri"/>
              <a:cs typeface="Calibri"/>
              <a:sym typeface="Calibri"/>
            </a:endParaRPr>
          </a:p>
        </p:txBody>
      </p:sp>
      <p:sp>
        <p:nvSpPr>
          <p:cNvPr id="85" name="Google Shape;85;p6"/>
          <p:cNvSpPr/>
          <p:nvPr/>
        </p:nvSpPr>
        <p:spPr>
          <a:xfrm>
            <a:off x="1638300" y="6301810"/>
            <a:ext cx="13430250" cy="571500"/>
          </a:xfrm>
          <a:prstGeom prst="rect">
            <a:avLst/>
          </a:prstGeom>
          <a:noFill/>
          <a:ln>
            <a:noFill/>
          </a:ln>
        </p:spPr>
        <p:txBody>
          <a:bodyPr spcFirstLastPara="1" wrap="square" lIns="0" tIns="0" rIns="0" bIns="0" anchor="t" anchorCtr="0">
            <a:noAutofit/>
          </a:bodyPr>
          <a:lstStyle/>
          <a:p>
            <a:pPr lvl="0">
              <a:lnSpc>
                <a:spcPct val="125000"/>
              </a:lnSpc>
            </a:pPr>
            <a:r>
              <a:rPr lang="en-GB" sz="2800" dirty="0">
                <a:solidFill>
                  <a:srgbClr val="E5E1E6"/>
                </a:solidFill>
                <a:latin typeface="JetBrains Mono SemiBold" panose="020B0604020202020204" charset="0"/>
                <a:ea typeface="JetBrains Mono SemiBold"/>
                <a:cs typeface="JetBrains Mono SemiBold" panose="020B0604020202020204" charset="0"/>
                <a:sym typeface="JetBrains Mono SemiBold"/>
              </a:rPr>
              <a:t>You can simply register yourself here and start contributing to any participating open source project from Oct 01 - Oct 31.</a:t>
            </a:r>
            <a:endParaRPr sz="2800" b="0" i="0" u="none" strike="noStrike" cap="none" dirty="0">
              <a:solidFill>
                <a:schemeClr val="dk1"/>
              </a:solidFill>
              <a:latin typeface="JetBrains Mono SemiBold" panose="020B0604020202020204" charset="0"/>
              <a:ea typeface="Calibri"/>
              <a:cs typeface="JetBrains Mono SemiBold" panose="020B0604020202020204" charset="0"/>
              <a:sym typeface="Calibri"/>
            </a:endParaRPr>
          </a:p>
        </p:txBody>
      </p:sp>
      <p:sp>
        <p:nvSpPr>
          <p:cNvPr id="86" name="Google Shape;86;p6"/>
          <p:cNvSpPr/>
          <p:nvPr/>
        </p:nvSpPr>
        <p:spPr>
          <a:xfrm>
            <a:off x="1047750" y="1333500"/>
            <a:ext cx="1181100" cy="447600"/>
          </a:xfrm>
          <a:prstGeom prst="rect">
            <a:avLst/>
          </a:prstGeom>
          <a:noFill/>
          <a:ln>
            <a:noFill/>
          </a:ln>
        </p:spPr>
        <p:txBody>
          <a:bodyPr spcFirstLastPara="1" wrap="square" lIns="0" tIns="0" rIns="0" bIns="0" anchor="t" anchorCtr="0">
            <a:noAutofit/>
          </a:bodyPr>
          <a:lstStyle/>
          <a:p>
            <a:pPr marL="0" marR="0" lvl="0" indent="0" algn="l" rtl="0">
              <a:lnSpc>
                <a:spcPct val="118806"/>
              </a:lnSpc>
              <a:spcBef>
                <a:spcPts val="0"/>
              </a:spcBef>
              <a:spcAft>
                <a:spcPts val="0"/>
              </a:spcAft>
              <a:buNone/>
            </a:pPr>
            <a:r>
              <a:rPr lang="en-US" sz="2967" b="0" i="0" u="none" strike="noStrike" cap="none" dirty="0" smtClean="0">
                <a:solidFill>
                  <a:srgbClr val="E5E1E6"/>
                </a:solidFill>
                <a:latin typeface="Barlow ExtraBold"/>
                <a:ea typeface="Barlow ExtraBold"/>
                <a:cs typeface="Barlow ExtraBold"/>
                <a:sym typeface="Barlow ExtraBold"/>
              </a:rPr>
              <a:t>How</a:t>
            </a:r>
            <a:endParaRPr sz="2967" b="0" i="0" u="none" strike="noStrike" cap="none" dirty="0">
              <a:solidFill>
                <a:schemeClr val="dk1"/>
              </a:solidFill>
              <a:latin typeface="Calibri"/>
              <a:ea typeface="Calibri"/>
              <a:cs typeface="Calibri"/>
              <a:sym typeface="Calibri"/>
            </a:endParaRPr>
          </a:p>
        </p:txBody>
      </p:sp>
      <p:sp>
        <p:nvSpPr>
          <p:cNvPr id="87" name="Google Shape;87;p6"/>
          <p:cNvSpPr/>
          <p:nvPr/>
        </p:nvSpPr>
        <p:spPr>
          <a:xfrm>
            <a:off x="2228850" y="981075"/>
            <a:ext cx="7483800" cy="1143000"/>
          </a:xfrm>
          <a:prstGeom prst="rect">
            <a:avLst/>
          </a:prstGeom>
          <a:noFill/>
          <a:ln>
            <a:noFill/>
          </a:ln>
        </p:spPr>
        <p:txBody>
          <a:bodyPr spcFirstLastPara="1" wrap="square" lIns="0" tIns="0" rIns="0" bIns="0" anchor="t" anchorCtr="0">
            <a:noAutofit/>
          </a:bodyPr>
          <a:lstStyle/>
          <a:p>
            <a:pPr marL="0" marR="0" lvl="0" indent="0" algn="l" rtl="0">
              <a:lnSpc>
                <a:spcPct val="120000"/>
              </a:lnSpc>
              <a:spcBef>
                <a:spcPts val="0"/>
              </a:spcBef>
              <a:spcAft>
                <a:spcPts val="0"/>
              </a:spcAft>
              <a:buNone/>
            </a:pPr>
            <a:r>
              <a:rPr lang="en-GB" sz="7500" b="1" i="0" u="none" strike="noStrike" cap="none" dirty="0" smtClean="0">
                <a:solidFill>
                  <a:schemeClr val="bg1">
                    <a:lumMod val="75000"/>
                  </a:schemeClr>
                </a:solidFill>
                <a:effectLst>
                  <a:outerShdw blurRad="38100" dist="38100" dir="2700000" algn="tl">
                    <a:srgbClr val="000000">
                      <a:alpha val="43137"/>
                    </a:srgbClr>
                  </a:outerShdw>
                </a:effectLst>
                <a:latin typeface="Baskerville Old Face" panose="02020602080505020303" pitchFamily="18" charset="0"/>
                <a:ea typeface="Calibri"/>
                <a:cs typeface="Calibri"/>
                <a:sym typeface="Calibri"/>
              </a:rPr>
              <a:t>PARTICIPATE ?</a:t>
            </a:r>
            <a:endParaRPr lang="en-GB" sz="7500" b="1" i="0" u="none" strike="noStrike" cap="none" dirty="0">
              <a:solidFill>
                <a:schemeClr val="bg1">
                  <a:lumMod val="75000"/>
                </a:schemeClr>
              </a:solidFill>
              <a:effectLst>
                <a:outerShdw blurRad="38100" dist="38100" dir="2700000" algn="tl">
                  <a:srgbClr val="000000">
                    <a:alpha val="43137"/>
                  </a:srgbClr>
                </a:outerShdw>
              </a:effectLst>
              <a:latin typeface="Baskerville Old Face" panose="02020602080505020303" pitchFamily="18" charset="0"/>
              <a:ea typeface="Calibri"/>
              <a:cs typeface="Calibri"/>
              <a:sym typeface="Calibri"/>
            </a:endParaRPr>
          </a:p>
        </p:txBody>
      </p:sp>
      <p:pic>
        <p:nvPicPr>
          <p:cNvPr id="19" name="Google Shape;75;p6" descr="preencoded.png"/>
          <p:cNvPicPr preferRelativeResize="0"/>
          <p:nvPr/>
        </p:nvPicPr>
        <p:blipFill rotWithShape="1">
          <a:blip r:embed="rId6">
            <a:alphaModFix/>
          </a:blip>
          <a:srcRect/>
          <a:stretch/>
        </p:blipFill>
        <p:spPr>
          <a:xfrm>
            <a:off x="1047750" y="6260304"/>
            <a:ext cx="7829550" cy="571500"/>
          </a:xfrm>
          <a:prstGeom prst="rect">
            <a:avLst/>
          </a:prstGeom>
          <a:noFill/>
          <a:ln>
            <a:noFill/>
          </a:ln>
        </p:spPr>
      </p:pic>
      <p:sp>
        <p:nvSpPr>
          <p:cNvPr id="3" name="TextBox 2"/>
          <p:cNvSpPr txBox="1"/>
          <p:nvPr/>
        </p:nvSpPr>
        <p:spPr>
          <a:xfrm>
            <a:off x="1809750" y="8231470"/>
            <a:ext cx="14795046" cy="954107"/>
          </a:xfrm>
          <a:prstGeom prst="rect">
            <a:avLst/>
          </a:prstGeom>
          <a:noFill/>
        </p:spPr>
        <p:txBody>
          <a:bodyPr wrap="square" rtlCol="0">
            <a:spAutoFit/>
          </a:bodyPr>
          <a:lstStyle/>
          <a:p>
            <a:r>
              <a:rPr lang="en-GB" sz="2800" dirty="0">
                <a:solidFill>
                  <a:schemeClr val="bg1">
                    <a:lumMod val="85000"/>
                  </a:schemeClr>
                </a:solidFill>
                <a:latin typeface="JetBrains Mono SemiBold" panose="020B0604020202020204" charset="0"/>
                <a:cs typeface="JetBrains Mono SemiBold" panose="020B0604020202020204" charset="0"/>
              </a:rPr>
              <a:t>Contributions are done by submitting a pull request (PR) to any repository that is participating in </a:t>
            </a:r>
            <a:r>
              <a:rPr lang="en-GB" sz="2800" dirty="0" err="1">
                <a:solidFill>
                  <a:schemeClr val="bg1">
                    <a:lumMod val="85000"/>
                  </a:schemeClr>
                </a:solidFill>
                <a:latin typeface="JetBrains Mono SemiBold" panose="020B0604020202020204" charset="0"/>
                <a:cs typeface="JetBrains Mono SemiBold" panose="020B0604020202020204" charset="0"/>
              </a:rPr>
              <a:t>Hacktoberfest</a:t>
            </a:r>
            <a:r>
              <a:rPr lang="en-GB" sz="2800" dirty="0">
                <a:solidFill>
                  <a:schemeClr val="bg1">
                    <a:lumMod val="85000"/>
                  </a:schemeClr>
                </a:solidFill>
                <a:latin typeface="JetBrains Mono SemiBold" panose="020B0604020202020204" charset="0"/>
                <a:cs typeface="JetBrains Mono SemiBold" panose="020B0604020202020204" charset="0"/>
              </a:rPr>
              <a:t>.</a:t>
            </a:r>
          </a:p>
        </p:txBody>
      </p:sp>
    </p:spTree>
    <p:extLst>
      <p:ext uri="{BB962C8B-B14F-4D97-AF65-F5344CB8AC3E}">
        <p14:creationId xmlns:p14="http://schemas.microsoft.com/office/powerpoint/2010/main" val="8800260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70F1E"/>
        </a:solidFill>
        <a:effectLst/>
      </p:bgPr>
    </p:bg>
    <p:spTree>
      <p:nvGrpSpPr>
        <p:cNvPr id="1" name="Shape 156"/>
        <p:cNvGrpSpPr/>
        <p:nvPr/>
      </p:nvGrpSpPr>
      <p:grpSpPr>
        <a:xfrm>
          <a:off x="0" y="0"/>
          <a:ext cx="0" cy="0"/>
          <a:chOff x="0" y="0"/>
          <a:chExt cx="0" cy="0"/>
        </a:xfrm>
      </p:grpSpPr>
      <p:pic>
        <p:nvPicPr>
          <p:cNvPr id="157" name="Google Shape;157;p12"/>
          <p:cNvPicPr preferRelativeResize="0"/>
          <p:nvPr/>
        </p:nvPicPr>
        <p:blipFill rotWithShape="1">
          <a:blip r:embed="rId3">
            <a:alphaModFix/>
          </a:blip>
          <a:srcRect b="22684"/>
          <a:stretch/>
        </p:blipFill>
        <p:spPr>
          <a:xfrm>
            <a:off x="0" y="0"/>
            <a:ext cx="18288000" cy="10287001"/>
          </a:xfrm>
          <a:prstGeom prst="rect">
            <a:avLst/>
          </a:prstGeom>
          <a:noFill/>
          <a:ln>
            <a:noFill/>
          </a:ln>
        </p:spPr>
      </p:pic>
      <p:pic>
        <p:nvPicPr>
          <p:cNvPr id="158" name="Google Shape;158;p12" descr="preencoded.png"/>
          <p:cNvPicPr preferRelativeResize="0"/>
          <p:nvPr/>
        </p:nvPicPr>
        <p:blipFill rotWithShape="1">
          <a:blip r:embed="rId4">
            <a:alphaModFix/>
          </a:blip>
          <a:srcRect/>
          <a:stretch/>
        </p:blipFill>
        <p:spPr>
          <a:xfrm>
            <a:off x="16840200" y="400050"/>
            <a:ext cx="400050" cy="400050"/>
          </a:xfrm>
          <a:prstGeom prst="rect">
            <a:avLst/>
          </a:prstGeom>
          <a:noFill/>
          <a:ln>
            <a:noFill/>
          </a:ln>
        </p:spPr>
      </p:pic>
      <p:pic>
        <p:nvPicPr>
          <p:cNvPr id="159" name="Google Shape;159;p12" descr="preencoded.png"/>
          <p:cNvPicPr preferRelativeResize="0"/>
          <p:nvPr/>
        </p:nvPicPr>
        <p:blipFill rotWithShape="1">
          <a:blip r:embed="rId5">
            <a:alphaModFix/>
          </a:blip>
          <a:srcRect/>
          <a:stretch/>
        </p:blipFill>
        <p:spPr>
          <a:xfrm>
            <a:off x="6657975" y="0"/>
            <a:ext cx="2393400" cy="10287000"/>
          </a:xfrm>
          <a:prstGeom prst="rect">
            <a:avLst/>
          </a:prstGeom>
          <a:noFill/>
          <a:ln>
            <a:noFill/>
          </a:ln>
        </p:spPr>
      </p:pic>
      <p:pic>
        <p:nvPicPr>
          <p:cNvPr id="160" name="Google Shape;160;p12" descr="preencoded.png"/>
          <p:cNvPicPr preferRelativeResize="0"/>
          <p:nvPr/>
        </p:nvPicPr>
        <p:blipFill rotWithShape="1">
          <a:blip r:embed="rId6">
            <a:alphaModFix/>
          </a:blip>
          <a:srcRect/>
          <a:stretch/>
        </p:blipFill>
        <p:spPr>
          <a:xfrm>
            <a:off x="7381875" y="3238500"/>
            <a:ext cx="10906130" cy="1304932"/>
          </a:xfrm>
          <a:prstGeom prst="rect">
            <a:avLst/>
          </a:prstGeom>
          <a:noFill/>
          <a:ln>
            <a:noFill/>
          </a:ln>
        </p:spPr>
      </p:pic>
      <p:pic>
        <p:nvPicPr>
          <p:cNvPr id="161" name="Google Shape;161;p12" descr="preencoded.png"/>
          <p:cNvPicPr preferRelativeResize="0"/>
          <p:nvPr/>
        </p:nvPicPr>
        <p:blipFill rotWithShape="1">
          <a:blip r:embed="rId7">
            <a:alphaModFix/>
          </a:blip>
          <a:srcRect/>
          <a:stretch/>
        </p:blipFill>
        <p:spPr>
          <a:xfrm>
            <a:off x="8077200" y="6438900"/>
            <a:ext cx="10210805" cy="1295409"/>
          </a:xfrm>
          <a:prstGeom prst="rect">
            <a:avLst/>
          </a:prstGeom>
          <a:noFill/>
          <a:ln>
            <a:noFill/>
          </a:ln>
        </p:spPr>
      </p:pic>
      <p:pic>
        <p:nvPicPr>
          <p:cNvPr id="162" name="Google Shape;162;p12" descr="preencoded.png"/>
          <p:cNvPicPr preferRelativeResize="0"/>
          <p:nvPr/>
        </p:nvPicPr>
        <p:blipFill rotWithShape="1">
          <a:blip r:embed="rId8">
            <a:alphaModFix/>
          </a:blip>
          <a:srcRect/>
          <a:stretch/>
        </p:blipFill>
        <p:spPr>
          <a:xfrm>
            <a:off x="1057275" y="4362450"/>
            <a:ext cx="5543550" cy="1571625"/>
          </a:xfrm>
          <a:prstGeom prst="rect">
            <a:avLst/>
          </a:prstGeom>
          <a:noFill/>
          <a:ln>
            <a:noFill/>
          </a:ln>
        </p:spPr>
      </p:pic>
      <p:pic>
        <p:nvPicPr>
          <p:cNvPr id="163" name="Google Shape;163;p12" descr="preencoded.png"/>
          <p:cNvPicPr preferRelativeResize="0"/>
          <p:nvPr/>
        </p:nvPicPr>
        <p:blipFill rotWithShape="1">
          <a:blip r:embed="rId9">
            <a:alphaModFix/>
          </a:blip>
          <a:srcRect/>
          <a:stretch/>
        </p:blipFill>
        <p:spPr>
          <a:xfrm>
            <a:off x="7839075" y="1171575"/>
            <a:ext cx="1046306" cy="1104900"/>
          </a:xfrm>
          <a:prstGeom prst="rect">
            <a:avLst/>
          </a:prstGeom>
          <a:noFill/>
          <a:ln>
            <a:noFill/>
          </a:ln>
        </p:spPr>
      </p:pic>
      <p:pic>
        <p:nvPicPr>
          <p:cNvPr id="164" name="Google Shape;164;p12" descr="preencoded.png"/>
          <p:cNvPicPr preferRelativeResize="0"/>
          <p:nvPr/>
        </p:nvPicPr>
        <p:blipFill rotWithShape="1">
          <a:blip r:embed="rId10">
            <a:alphaModFix/>
          </a:blip>
          <a:srcRect/>
          <a:stretch/>
        </p:blipFill>
        <p:spPr>
          <a:xfrm>
            <a:off x="8601075" y="4381500"/>
            <a:ext cx="1047750" cy="1107558"/>
          </a:xfrm>
          <a:prstGeom prst="rect">
            <a:avLst/>
          </a:prstGeom>
          <a:noFill/>
          <a:ln>
            <a:noFill/>
          </a:ln>
        </p:spPr>
      </p:pic>
      <p:pic>
        <p:nvPicPr>
          <p:cNvPr id="165" name="Google Shape;165;p12" descr="preencoded.png"/>
          <p:cNvPicPr preferRelativeResize="0"/>
          <p:nvPr/>
        </p:nvPicPr>
        <p:blipFill rotWithShape="1">
          <a:blip r:embed="rId11">
            <a:alphaModFix/>
          </a:blip>
          <a:srcRect/>
          <a:stretch/>
        </p:blipFill>
        <p:spPr>
          <a:xfrm>
            <a:off x="9239250" y="7620000"/>
            <a:ext cx="1057275" cy="1117627"/>
          </a:xfrm>
          <a:prstGeom prst="rect">
            <a:avLst/>
          </a:prstGeom>
          <a:noFill/>
          <a:ln>
            <a:noFill/>
          </a:ln>
        </p:spPr>
      </p:pic>
      <p:sp>
        <p:nvSpPr>
          <p:cNvPr id="166" name="Google Shape;166;p12"/>
          <p:cNvSpPr/>
          <p:nvPr/>
        </p:nvSpPr>
        <p:spPr>
          <a:xfrm>
            <a:off x="1047750" y="485775"/>
            <a:ext cx="2324100" cy="228600"/>
          </a:xfrm>
          <a:prstGeom prst="rect">
            <a:avLst/>
          </a:prstGeom>
          <a:noFill/>
          <a:ln>
            <a:noFill/>
          </a:ln>
        </p:spPr>
        <p:txBody>
          <a:bodyPr spcFirstLastPara="1" wrap="square" lIns="0" tIns="0" rIns="0" bIns="0" anchor="t" anchorCtr="0">
            <a:noAutofit/>
          </a:bodyPr>
          <a:lstStyle/>
          <a:p>
            <a:pPr marL="0" marR="0" lvl="0" indent="0" algn="l" rtl="0">
              <a:lnSpc>
                <a:spcPct val="171428"/>
              </a:lnSpc>
              <a:spcBef>
                <a:spcPts val="0"/>
              </a:spcBef>
              <a:spcAft>
                <a:spcPts val="0"/>
              </a:spcAft>
              <a:buNone/>
            </a:pPr>
            <a:r>
              <a:rPr lang="en-US" sz="1050" b="0" i="0" u="none" strike="noStrike" cap="none" dirty="0" err="1">
                <a:solidFill>
                  <a:srgbClr val="E5E1E6"/>
                </a:solidFill>
                <a:latin typeface="JetBrains Mono ExtraBold"/>
                <a:ea typeface="JetBrains Mono ExtraBold"/>
                <a:cs typeface="JetBrains Mono ExtraBold"/>
                <a:sym typeface="JetBrains Mono ExtraBold"/>
              </a:rPr>
              <a:t>DigitalOcean</a:t>
            </a:r>
            <a:r>
              <a:rPr lang="en-US" sz="1050" b="0" i="0" u="none" strike="noStrike" cap="none" dirty="0">
                <a:solidFill>
                  <a:srgbClr val="E5E1E6"/>
                </a:solidFill>
                <a:latin typeface="JetBrains Mono ExtraBold"/>
                <a:ea typeface="JetBrains Mono ExtraBold"/>
                <a:cs typeface="JetBrains Mono ExtraBold"/>
                <a:sym typeface="JetBrains Mono ExtraBold"/>
              </a:rPr>
              <a:t> / </a:t>
            </a:r>
            <a:r>
              <a:rPr lang="en-US" sz="1050" b="0" i="0" u="none" strike="noStrike" cap="none" dirty="0">
                <a:solidFill>
                  <a:srgbClr val="B4FF39"/>
                </a:solidFill>
                <a:latin typeface="JetBrains Mono ExtraBold"/>
                <a:ea typeface="JetBrains Mono ExtraBold"/>
                <a:cs typeface="JetBrains Mono ExtraBold"/>
                <a:sym typeface="JetBrains Mono ExtraBold"/>
              </a:rPr>
              <a:t>Sponsorship</a:t>
            </a:r>
            <a:endParaRPr sz="1050" b="0" i="0" u="none" strike="noStrike" cap="none" dirty="0">
              <a:solidFill>
                <a:schemeClr val="dk1"/>
              </a:solidFill>
              <a:latin typeface="Calibri"/>
              <a:ea typeface="Calibri"/>
              <a:cs typeface="Calibri"/>
              <a:sym typeface="Calibri"/>
            </a:endParaRPr>
          </a:p>
        </p:txBody>
      </p:sp>
      <p:sp>
        <p:nvSpPr>
          <p:cNvPr id="167" name="Google Shape;167;p12"/>
          <p:cNvSpPr/>
          <p:nvPr/>
        </p:nvSpPr>
        <p:spPr>
          <a:xfrm>
            <a:off x="14049375" y="9667875"/>
            <a:ext cx="3190875" cy="161925"/>
          </a:xfrm>
          <a:prstGeom prst="rect">
            <a:avLst/>
          </a:prstGeom>
          <a:noFill/>
          <a:ln>
            <a:noFill/>
          </a:ln>
        </p:spPr>
        <p:txBody>
          <a:bodyPr spcFirstLastPara="1" wrap="square" lIns="0" tIns="0" rIns="0" bIns="0" anchor="t" anchorCtr="0">
            <a:noAutofit/>
          </a:bodyPr>
          <a:lstStyle/>
          <a:p>
            <a:pPr marL="0" marR="0" lvl="0" indent="0" algn="r" rtl="0">
              <a:lnSpc>
                <a:spcPct val="133333"/>
              </a:lnSpc>
              <a:spcBef>
                <a:spcPts val="0"/>
              </a:spcBef>
              <a:spcAft>
                <a:spcPts val="0"/>
              </a:spcAft>
              <a:buNone/>
            </a:pPr>
            <a:r>
              <a:rPr lang="en-US" sz="900" b="0" i="0" u="none" strike="noStrike" cap="none">
                <a:solidFill>
                  <a:srgbClr val="E5E1E6"/>
                </a:solidFill>
                <a:latin typeface="JetBrains Mono"/>
                <a:ea typeface="JetBrains Mono"/>
                <a:cs typeface="JetBrains Mono"/>
                <a:sym typeface="JetBrains Mono"/>
              </a:rPr>
              <a:t>2022 HACKTOBERFEST. ALL RIGHTS RESERVED</a:t>
            </a:r>
            <a:endParaRPr sz="900" b="0" i="0" u="none" strike="noStrike" cap="none">
              <a:solidFill>
                <a:schemeClr val="dk1"/>
              </a:solidFill>
              <a:latin typeface="Calibri"/>
              <a:ea typeface="Calibri"/>
              <a:cs typeface="Calibri"/>
              <a:sym typeface="Calibri"/>
            </a:endParaRPr>
          </a:p>
        </p:txBody>
      </p:sp>
      <p:sp>
        <p:nvSpPr>
          <p:cNvPr id="168" name="Google Shape;168;p12"/>
          <p:cNvSpPr/>
          <p:nvPr/>
        </p:nvSpPr>
        <p:spPr>
          <a:xfrm>
            <a:off x="3090000" y="4362450"/>
            <a:ext cx="1478100" cy="457200"/>
          </a:xfrm>
          <a:prstGeom prst="rect">
            <a:avLst/>
          </a:prstGeom>
          <a:noFill/>
          <a:ln>
            <a:noFill/>
          </a:ln>
        </p:spPr>
        <p:txBody>
          <a:bodyPr spcFirstLastPara="1" wrap="square" lIns="0" tIns="0" rIns="0" bIns="0" anchor="t" anchorCtr="0">
            <a:noAutofit/>
          </a:bodyPr>
          <a:lstStyle/>
          <a:p>
            <a:pPr marL="0" marR="0" lvl="0" indent="0" algn="ctr" rtl="0">
              <a:lnSpc>
                <a:spcPct val="120000"/>
              </a:lnSpc>
              <a:spcBef>
                <a:spcPts val="0"/>
              </a:spcBef>
              <a:spcAft>
                <a:spcPts val="0"/>
              </a:spcAft>
              <a:buNone/>
            </a:pPr>
            <a:endParaRPr sz="3000" b="0" i="0" u="none" strike="noStrike" cap="none" dirty="0">
              <a:solidFill>
                <a:schemeClr val="dk1"/>
              </a:solidFill>
              <a:latin typeface="Calibri"/>
              <a:ea typeface="Calibri"/>
              <a:cs typeface="Calibri"/>
              <a:sym typeface="Calibri"/>
            </a:endParaRPr>
          </a:p>
        </p:txBody>
      </p:sp>
      <p:sp>
        <p:nvSpPr>
          <p:cNvPr id="169" name="Google Shape;169;p12"/>
          <p:cNvSpPr/>
          <p:nvPr/>
        </p:nvSpPr>
        <p:spPr>
          <a:xfrm>
            <a:off x="1057350" y="4676775"/>
            <a:ext cx="5543400" cy="1257300"/>
          </a:xfrm>
          <a:prstGeom prst="rect">
            <a:avLst/>
          </a:prstGeom>
          <a:noFill/>
          <a:ln>
            <a:noFill/>
          </a:ln>
        </p:spPr>
        <p:txBody>
          <a:bodyPr spcFirstLastPara="1" wrap="square" lIns="0" tIns="0" rIns="0" bIns="0" anchor="t" anchorCtr="0">
            <a:noAutofit/>
          </a:bodyPr>
          <a:lstStyle/>
          <a:p>
            <a:pPr marL="0" marR="0" lvl="0" indent="0" algn="ctr" rtl="0">
              <a:lnSpc>
                <a:spcPct val="120000"/>
              </a:lnSpc>
              <a:spcBef>
                <a:spcPts val="0"/>
              </a:spcBef>
              <a:spcAft>
                <a:spcPts val="0"/>
              </a:spcAft>
              <a:buNone/>
            </a:pPr>
            <a:r>
              <a:rPr lang="en-US" sz="8250" dirty="0" smtClean="0">
                <a:solidFill>
                  <a:srgbClr val="E5E1E6"/>
                </a:solidFill>
                <a:latin typeface="Barlow ExtraBold"/>
                <a:ea typeface="Calibri"/>
                <a:cs typeface="Calibri"/>
                <a:sym typeface="Barlow ExtraBold"/>
              </a:rPr>
              <a:t>This is for</a:t>
            </a:r>
            <a:endParaRPr sz="8250" b="0" i="0" u="none" strike="noStrike" cap="none" dirty="0">
              <a:solidFill>
                <a:schemeClr val="dk1"/>
              </a:solidFill>
              <a:latin typeface="Calibri"/>
              <a:ea typeface="Calibri"/>
              <a:cs typeface="Calibri"/>
              <a:sym typeface="Calibri"/>
            </a:endParaRPr>
          </a:p>
        </p:txBody>
      </p:sp>
      <p:sp>
        <p:nvSpPr>
          <p:cNvPr id="170" name="Google Shape;170;p12"/>
          <p:cNvSpPr/>
          <p:nvPr/>
        </p:nvSpPr>
        <p:spPr>
          <a:xfrm>
            <a:off x="9210675" y="1171575"/>
            <a:ext cx="3030000" cy="571500"/>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None/>
            </a:pPr>
            <a:r>
              <a:rPr lang="en-US" sz="3600" b="0" i="0" u="none" strike="noStrike" cap="none">
                <a:solidFill>
                  <a:srgbClr val="E5E1E6"/>
                </a:solidFill>
                <a:latin typeface="JetBrains Mono ExtraBold"/>
                <a:ea typeface="JetBrains Mono ExtraBold"/>
                <a:cs typeface="JetBrains Mono ExtraBold"/>
                <a:sym typeface="JetBrains Mono ExtraBold"/>
              </a:rPr>
              <a:t>Maintainer</a:t>
            </a:r>
            <a:endParaRPr sz="3600" b="0" i="0" u="none" strike="noStrike" cap="none">
              <a:solidFill>
                <a:schemeClr val="dk1"/>
              </a:solidFill>
              <a:latin typeface="Calibri"/>
              <a:ea typeface="Calibri"/>
              <a:cs typeface="Calibri"/>
              <a:sym typeface="Calibri"/>
            </a:endParaRPr>
          </a:p>
        </p:txBody>
      </p:sp>
      <p:sp>
        <p:nvSpPr>
          <p:cNvPr id="171" name="Google Shape;171;p12"/>
          <p:cNvSpPr/>
          <p:nvPr/>
        </p:nvSpPr>
        <p:spPr>
          <a:xfrm>
            <a:off x="9210675" y="1933575"/>
            <a:ext cx="7381875" cy="866775"/>
          </a:xfrm>
          <a:prstGeom prst="rect">
            <a:avLst/>
          </a:prstGeom>
          <a:noFill/>
          <a:ln>
            <a:noFill/>
          </a:ln>
        </p:spPr>
        <p:txBody>
          <a:bodyPr spcFirstLastPara="1" wrap="square" lIns="0" tIns="0" rIns="0" bIns="0" anchor="t" anchorCtr="0">
            <a:noAutofit/>
          </a:bodyPr>
          <a:lstStyle/>
          <a:p>
            <a:pPr marL="0" marR="0" lvl="0" indent="0" algn="l" rtl="0">
              <a:lnSpc>
                <a:spcPct val="115000"/>
              </a:lnSpc>
              <a:spcBef>
                <a:spcPts val="0"/>
              </a:spcBef>
              <a:spcAft>
                <a:spcPts val="0"/>
              </a:spcAft>
              <a:buNone/>
            </a:pPr>
            <a:r>
              <a:rPr lang="en-US" sz="2400" b="0" i="0" u="none" strike="noStrike" cap="none">
                <a:solidFill>
                  <a:srgbClr val="FFFFFF"/>
                </a:solidFill>
                <a:latin typeface="JetBrains Mono"/>
                <a:ea typeface="JetBrains Mono"/>
                <a:cs typeface="JetBrains Mono"/>
                <a:sym typeface="JetBrains Mono"/>
              </a:rPr>
              <a:t>Maintains an open source project / could give an entire presentation on PRs</a:t>
            </a:r>
            <a:endParaRPr sz="2400" b="0" i="0" u="none" strike="noStrike" cap="none">
              <a:solidFill>
                <a:schemeClr val="dk1"/>
              </a:solidFill>
              <a:latin typeface="Calibri"/>
              <a:ea typeface="Calibri"/>
              <a:cs typeface="Calibri"/>
              <a:sym typeface="Calibri"/>
            </a:endParaRPr>
          </a:p>
        </p:txBody>
      </p:sp>
      <p:sp>
        <p:nvSpPr>
          <p:cNvPr id="172" name="Google Shape;172;p12"/>
          <p:cNvSpPr/>
          <p:nvPr/>
        </p:nvSpPr>
        <p:spPr>
          <a:xfrm>
            <a:off x="9944100" y="4381500"/>
            <a:ext cx="2324100" cy="571500"/>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None/>
            </a:pPr>
            <a:r>
              <a:rPr lang="en-US" sz="3600" b="0" i="0" u="none" strike="noStrike" cap="none">
                <a:solidFill>
                  <a:srgbClr val="E5E1E6"/>
                </a:solidFill>
                <a:latin typeface="JetBrains Mono ExtraBold"/>
                <a:ea typeface="JetBrains Mono ExtraBold"/>
                <a:cs typeface="JetBrains Mono ExtraBold"/>
                <a:sym typeface="JetBrains Mono ExtraBold"/>
              </a:rPr>
              <a:t>Beginner</a:t>
            </a:r>
            <a:endParaRPr sz="3600" b="0" i="0" u="none" strike="noStrike" cap="none">
              <a:solidFill>
                <a:schemeClr val="dk1"/>
              </a:solidFill>
              <a:latin typeface="Calibri"/>
              <a:ea typeface="Calibri"/>
              <a:cs typeface="Calibri"/>
              <a:sym typeface="Calibri"/>
            </a:endParaRPr>
          </a:p>
        </p:txBody>
      </p:sp>
      <p:sp>
        <p:nvSpPr>
          <p:cNvPr id="173" name="Google Shape;173;p12"/>
          <p:cNvSpPr/>
          <p:nvPr/>
        </p:nvSpPr>
        <p:spPr>
          <a:xfrm>
            <a:off x="9944100" y="5143500"/>
            <a:ext cx="7381875" cy="866775"/>
          </a:xfrm>
          <a:prstGeom prst="rect">
            <a:avLst/>
          </a:prstGeom>
          <a:noFill/>
          <a:ln>
            <a:noFill/>
          </a:ln>
        </p:spPr>
        <p:txBody>
          <a:bodyPr spcFirstLastPara="1" wrap="square" lIns="0" tIns="0" rIns="0" bIns="0" anchor="t" anchorCtr="0">
            <a:noAutofit/>
          </a:bodyPr>
          <a:lstStyle/>
          <a:p>
            <a:pPr marL="0" marR="0" lvl="0" indent="0" algn="l" rtl="0">
              <a:lnSpc>
                <a:spcPct val="115000"/>
              </a:lnSpc>
              <a:spcBef>
                <a:spcPts val="0"/>
              </a:spcBef>
              <a:spcAft>
                <a:spcPts val="0"/>
              </a:spcAft>
              <a:buNone/>
            </a:pPr>
            <a:r>
              <a:rPr lang="en-US" sz="2400" b="0" i="0" u="none" strike="noStrike" cap="none">
                <a:solidFill>
                  <a:srgbClr val="FFFFFF"/>
                </a:solidFill>
                <a:latin typeface="JetBrains Mono"/>
                <a:ea typeface="JetBrains Mono"/>
                <a:cs typeface="JetBrains Mono"/>
                <a:sym typeface="JetBrains Mono"/>
              </a:rPr>
              <a:t>Never made a pull request before / New to tech in general.</a:t>
            </a:r>
            <a:endParaRPr sz="2400" b="0" i="0" u="none" strike="noStrike" cap="none">
              <a:solidFill>
                <a:schemeClr val="dk1"/>
              </a:solidFill>
              <a:latin typeface="Calibri"/>
              <a:ea typeface="Calibri"/>
              <a:cs typeface="Calibri"/>
              <a:sym typeface="Calibri"/>
            </a:endParaRPr>
          </a:p>
        </p:txBody>
      </p:sp>
      <p:sp>
        <p:nvSpPr>
          <p:cNvPr id="174" name="Google Shape;174;p12"/>
          <p:cNvSpPr/>
          <p:nvPr/>
        </p:nvSpPr>
        <p:spPr>
          <a:xfrm>
            <a:off x="10601325" y="7620000"/>
            <a:ext cx="3190800" cy="571500"/>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None/>
            </a:pPr>
            <a:r>
              <a:rPr lang="en-US" sz="3600" b="0" i="0" u="none" strike="noStrike" cap="none">
                <a:solidFill>
                  <a:srgbClr val="E5E1E6"/>
                </a:solidFill>
                <a:latin typeface="JetBrains Mono ExtraBold"/>
                <a:ea typeface="JetBrains Mono ExtraBold"/>
                <a:cs typeface="JetBrains Mono ExtraBold"/>
                <a:sym typeface="JetBrains Mono ExtraBold"/>
              </a:rPr>
              <a:t>Contributor</a:t>
            </a:r>
            <a:endParaRPr sz="3600" b="0" i="0" u="none" strike="noStrike" cap="none">
              <a:solidFill>
                <a:schemeClr val="dk1"/>
              </a:solidFill>
              <a:latin typeface="Calibri"/>
              <a:ea typeface="Calibri"/>
              <a:cs typeface="Calibri"/>
              <a:sym typeface="Calibri"/>
            </a:endParaRPr>
          </a:p>
        </p:txBody>
      </p:sp>
      <p:sp>
        <p:nvSpPr>
          <p:cNvPr id="175" name="Google Shape;175;p12"/>
          <p:cNvSpPr/>
          <p:nvPr/>
        </p:nvSpPr>
        <p:spPr>
          <a:xfrm>
            <a:off x="10601325" y="8382000"/>
            <a:ext cx="7381875" cy="866775"/>
          </a:xfrm>
          <a:prstGeom prst="rect">
            <a:avLst/>
          </a:prstGeom>
          <a:noFill/>
          <a:ln>
            <a:noFill/>
          </a:ln>
        </p:spPr>
        <p:txBody>
          <a:bodyPr spcFirstLastPara="1" wrap="square" lIns="0" tIns="0" rIns="0" bIns="0" anchor="t" anchorCtr="0">
            <a:noAutofit/>
          </a:bodyPr>
          <a:lstStyle/>
          <a:p>
            <a:pPr marL="0" marR="0" lvl="0" indent="0" algn="l" rtl="0">
              <a:lnSpc>
                <a:spcPct val="115000"/>
              </a:lnSpc>
              <a:spcBef>
                <a:spcPts val="0"/>
              </a:spcBef>
              <a:spcAft>
                <a:spcPts val="0"/>
              </a:spcAft>
              <a:buNone/>
            </a:pPr>
            <a:r>
              <a:rPr lang="en-US" sz="2400" b="0" i="0" u="none" strike="noStrike" cap="none">
                <a:solidFill>
                  <a:srgbClr val="FFFFFF"/>
                </a:solidFill>
                <a:latin typeface="JetBrains Mono"/>
                <a:ea typeface="JetBrains Mono"/>
                <a:cs typeface="JetBrains Mono"/>
                <a:sym typeface="JetBrains Mono"/>
              </a:rPr>
              <a:t>Already contributes to open source / works in a tech role.</a:t>
            </a:r>
            <a:endParaRPr sz="2400" b="0" i="0" u="none" strike="noStrike" cap="none">
              <a:solidFill>
                <a:schemeClr val="dk1"/>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70F1E"/>
        </a:solidFill>
        <a:effectLst/>
      </p:bgPr>
    </p:bg>
    <p:spTree>
      <p:nvGrpSpPr>
        <p:cNvPr id="1" name="Shape 354"/>
        <p:cNvGrpSpPr/>
        <p:nvPr/>
      </p:nvGrpSpPr>
      <p:grpSpPr>
        <a:xfrm>
          <a:off x="0" y="0"/>
          <a:ext cx="0" cy="0"/>
          <a:chOff x="0" y="0"/>
          <a:chExt cx="0" cy="0"/>
        </a:xfrm>
      </p:grpSpPr>
      <p:pic>
        <p:nvPicPr>
          <p:cNvPr id="355" name="Google Shape;355;p21"/>
          <p:cNvPicPr preferRelativeResize="0"/>
          <p:nvPr/>
        </p:nvPicPr>
        <p:blipFill rotWithShape="1">
          <a:blip r:embed="rId3">
            <a:alphaModFix/>
          </a:blip>
          <a:srcRect b="22684"/>
          <a:stretch/>
        </p:blipFill>
        <p:spPr>
          <a:xfrm>
            <a:off x="0" y="0"/>
            <a:ext cx="18288000" cy="10287001"/>
          </a:xfrm>
          <a:prstGeom prst="rect">
            <a:avLst/>
          </a:prstGeom>
          <a:noFill/>
          <a:ln>
            <a:noFill/>
          </a:ln>
        </p:spPr>
      </p:pic>
      <p:pic>
        <p:nvPicPr>
          <p:cNvPr id="356" name="Google Shape;356;p21" descr="preencoded.png"/>
          <p:cNvPicPr preferRelativeResize="0"/>
          <p:nvPr/>
        </p:nvPicPr>
        <p:blipFill rotWithShape="1">
          <a:blip r:embed="rId4">
            <a:alphaModFix/>
          </a:blip>
          <a:srcRect/>
          <a:stretch/>
        </p:blipFill>
        <p:spPr>
          <a:xfrm>
            <a:off x="1038225" y="2714625"/>
            <a:ext cx="6453188" cy="3057525"/>
          </a:xfrm>
          <a:prstGeom prst="rect">
            <a:avLst/>
          </a:prstGeom>
          <a:noFill/>
          <a:ln>
            <a:noFill/>
          </a:ln>
        </p:spPr>
      </p:pic>
      <p:pic>
        <p:nvPicPr>
          <p:cNvPr id="357" name="Google Shape;357;p21" descr="preencoded.png"/>
          <p:cNvPicPr preferRelativeResize="0"/>
          <p:nvPr/>
        </p:nvPicPr>
        <p:blipFill rotWithShape="1">
          <a:blip r:embed="rId5">
            <a:alphaModFix/>
          </a:blip>
          <a:srcRect/>
          <a:stretch/>
        </p:blipFill>
        <p:spPr>
          <a:xfrm>
            <a:off x="16840200" y="400050"/>
            <a:ext cx="400050" cy="400050"/>
          </a:xfrm>
          <a:prstGeom prst="rect">
            <a:avLst/>
          </a:prstGeom>
          <a:noFill/>
          <a:ln>
            <a:noFill/>
          </a:ln>
        </p:spPr>
      </p:pic>
      <p:pic>
        <p:nvPicPr>
          <p:cNvPr id="358" name="Google Shape;358;p21" descr="preencoded.png"/>
          <p:cNvPicPr preferRelativeResize="0"/>
          <p:nvPr/>
        </p:nvPicPr>
        <p:blipFill rotWithShape="1">
          <a:blip r:embed="rId4">
            <a:alphaModFix/>
          </a:blip>
          <a:srcRect/>
          <a:stretch/>
        </p:blipFill>
        <p:spPr>
          <a:xfrm>
            <a:off x="1028700" y="6276975"/>
            <a:ext cx="6453188" cy="3057525"/>
          </a:xfrm>
          <a:prstGeom prst="rect">
            <a:avLst/>
          </a:prstGeom>
          <a:noFill/>
          <a:ln>
            <a:noFill/>
          </a:ln>
        </p:spPr>
      </p:pic>
      <p:pic>
        <p:nvPicPr>
          <p:cNvPr id="359" name="Google Shape;359;p21" descr="preencoded.png"/>
          <p:cNvPicPr preferRelativeResize="0"/>
          <p:nvPr/>
        </p:nvPicPr>
        <p:blipFill rotWithShape="1">
          <a:blip r:embed="rId6">
            <a:alphaModFix/>
          </a:blip>
          <a:srcRect/>
          <a:stretch/>
        </p:blipFill>
        <p:spPr>
          <a:xfrm>
            <a:off x="8001000" y="2714625"/>
            <a:ext cx="9248775" cy="3057525"/>
          </a:xfrm>
          <a:prstGeom prst="rect">
            <a:avLst/>
          </a:prstGeom>
          <a:noFill/>
          <a:ln>
            <a:noFill/>
          </a:ln>
        </p:spPr>
      </p:pic>
      <p:pic>
        <p:nvPicPr>
          <p:cNvPr id="360" name="Google Shape;360;p21" descr="preencoded.png"/>
          <p:cNvPicPr preferRelativeResize="0"/>
          <p:nvPr/>
        </p:nvPicPr>
        <p:blipFill rotWithShape="1">
          <a:blip r:embed="rId7">
            <a:alphaModFix/>
          </a:blip>
          <a:srcRect/>
          <a:stretch/>
        </p:blipFill>
        <p:spPr>
          <a:xfrm>
            <a:off x="8639175" y="3495675"/>
            <a:ext cx="633606" cy="260233"/>
          </a:xfrm>
          <a:prstGeom prst="rect">
            <a:avLst/>
          </a:prstGeom>
          <a:noFill/>
          <a:ln>
            <a:noFill/>
          </a:ln>
        </p:spPr>
      </p:pic>
      <p:pic>
        <p:nvPicPr>
          <p:cNvPr id="361" name="Google Shape;361;p21" descr="preencoded.png"/>
          <p:cNvPicPr preferRelativeResize="0"/>
          <p:nvPr/>
        </p:nvPicPr>
        <p:blipFill rotWithShape="1">
          <a:blip r:embed="rId8">
            <a:alphaModFix/>
          </a:blip>
          <a:srcRect/>
          <a:stretch/>
        </p:blipFill>
        <p:spPr>
          <a:xfrm>
            <a:off x="1657350" y="3248025"/>
            <a:ext cx="5229225" cy="1992409"/>
          </a:xfrm>
          <a:prstGeom prst="rect">
            <a:avLst/>
          </a:prstGeom>
          <a:noFill/>
          <a:ln>
            <a:noFill/>
          </a:ln>
        </p:spPr>
      </p:pic>
      <p:pic>
        <p:nvPicPr>
          <p:cNvPr id="362" name="Google Shape;362;p21" descr="preencoded.png"/>
          <p:cNvPicPr preferRelativeResize="0"/>
          <p:nvPr/>
        </p:nvPicPr>
        <p:blipFill rotWithShape="1">
          <a:blip r:embed="rId9">
            <a:alphaModFix/>
          </a:blip>
          <a:srcRect/>
          <a:stretch/>
        </p:blipFill>
        <p:spPr>
          <a:xfrm>
            <a:off x="1657350" y="6762750"/>
            <a:ext cx="4438650" cy="2079510"/>
          </a:xfrm>
          <a:prstGeom prst="rect">
            <a:avLst/>
          </a:prstGeom>
          <a:noFill/>
          <a:ln>
            <a:noFill/>
          </a:ln>
        </p:spPr>
      </p:pic>
      <p:pic>
        <p:nvPicPr>
          <p:cNvPr id="363" name="Google Shape;363;p21" descr="preencoded.png"/>
          <p:cNvPicPr preferRelativeResize="0"/>
          <p:nvPr/>
        </p:nvPicPr>
        <p:blipFill rotWithShape="1">
          <a:blip r:embed="rId10">
            <a:alphaModFix/>
          </a:blip>
          <a:srcRect/>
          <a:stretch/>
        </p:blipFill>
        <p:spPr>
          <a:xfrm>
            <a:off x="15782925" y="5610225"/>
            <a:ext cx="295275" cy="295275"/>
          </a:xfrm>
          <a:prstGeom prst="rect">
            <a:avLst/>
          </a:prstGeom>
          <a:noFill/>
          <a:ln>
            <a:noFill/>
          </a:ln>
        </p:spPr>
      </p:pic>
      <p:pic>
        <p:nvPicPr>
          <p:cNvPr id="364" name="Google Shape;364;p21" descr="preencoded.png"/>
          <p:cNvPicPr preferRelativeResize="0"/>
          <p:nvPr/>
        </p:nvPicPr>
        <p:blipFill rotWithShape="1">
          <a:blip r:embed="rId10">
            <a:alphaModFix/>
          </a:blip>
          <a:srcRect/>
          <a:stretch/>
        </p:blipFill>
        <p:spPr>
          <a:xfrm>
            <a:off x="6305550" y="9172575"/>
            <a:ext cx="295275" cy="295275"/>
          </a:xfrm>
          <a:prstGeom prst="rect">
            <a:avLst/>
          </a:prstGeom>
          <a:noFill/>
          <a:ln>
            <a:noFill/>
          </a:ln>
        </p:spPr>
      </p:pic>
      <p:pic>
        <p:nvPicPr>
          <p:cNvPr id="365" name="Google Shape;365;p21" descr="preencoded.png"/>
          <p:cNvPicPr preferRelativeResize="0"/>
          <p:nvPr/>
        </p:nvPicPr>
        <p:blipFill rotWithShape="1">
          <a:blip r:embed="rId10">
            <a:alphaModFix/>
          </a:blip>
          <a:srcRect/>
          <a:stretch/>
        </p:blipFill>
        <p:spPr>
          <a:xfrm>
            <a:off x="6305550" y="5610225"/>
            <a:ext cx="295275" cy="295275"/>
          </a:xfrm>
          <a:prstGeom prst="rect">
            <a:avLst/>
          </a:prstGeom>
          <a:noFill/>
          <a:ln>
            <a:noFill/>
          </a:ln>
        </p:spPr>
      </p:pic>
      <p:pic>
        <p:nvPicPr>
          <p:cNvPr id="366" name="Google Shape;366;p21" descr="preencoded.png"/>
          <p:cNvPicPr preferRelativeResize="0"/>
          <p:nvPr/>
        </p:nvPicPr>
        <p:blipFill rotWithShape="1">
          <a:blip r:embed="rId11">
            <a:alphaModFix/>
          </a:blip>
          <a:srcRect/>
          <a:stretch/>
        </p:blipFill>
        <p:spPr>
          <a:xfrm>
            <a:off x="10325100" y="8067675"/>
            <a:ext cx="6946850" cy="1266825"/>
          </a:xfrm>
          <a:prstGeom prst="rect">
            <a:avLst/>
          </a:prstGeom>
          <a:noFill/>
          <a:ln>
            <a:noFill/>
          </a:ln>
        </p:spPr>
      </p:pic>
      <p:pic>
        <p:nvPicPr>
          <p:cNvPr id="367" name="Google Shape;367;p21" descr="preencoded.png"/>
          <p:cNvPicPr preferRelativeResize="0"/>
          <p:nvPr/>
        </p:nvPicPr>
        <p:blipFill rotWithShape="1">
          <a:blip r:embed="rId12">
            <a:alphaModFix/>
          </a:blip>
          <a:srcRect/>
          <a:stretch/>
        </p:blipFill>
        <p:spPr>
          <a:xfrm>
            <a:off x="9515475" y="8067675"/>
            <a:ext cx="1704975" cy="1257300"/>
          </a:xfrm>
          <a:prstGeom prst="rect">
            <a:avLst/>
          </a:prstGeom>
          <a:noFill/>
          <a:ln>
            <a:noFill/>
          </a:ln>
        </p:spPr>
      </p:pic>
      <p:pic>
        <p:nvPicPr>
          <p:cNvPr id="368" name="Google Shape;368;p21" descr="preencoded.png"/>
          <p:cNvPicPr preferRelativeResize="0"/>
          <p:nvPr/>
        </p:nvPicPr>
        <p:blipFill rotWithShape="1">
          <a:blip r:embed="rId12">
            <a:alphaModFix/>
          </a:blip>
          <a:srcRect/>
          <a:stretch/>
        </p:blipFill>
        <p:spPr>
          <a:xfrm>
            <a:off x="8763000" y="8067675"/>
            <a:ext cx="1704975" cy="1257300"/>
          </a:xfrm>
          <a:prstGeom prst="rect">
            <a:avLst/>
          </a:prstGeom>
          <a:noFill/>
          <a:ln>
            <a:noFill/>
          </a:ln>
        </p:spPr>
      </p:pic>
      <p:pic>
        <p:nvPicPr>
          <p:cNvPr id="369" name="Google Shape;369;p21" descr="preencoded.png"/>
          <p:cNvPicPr preferRelativeResize="0"/>
          <p:nvPr/>
        </p:nvPicPr>
        <p:blipFill rotWithShape="1">
          <a:blip r:embed="rId12">
            <a:alphaModFix/>
          </a:blip>
          <a:srcRect/>
          <a:stretch/>
        </p:blipFill>
        <p:spPr>
          <a:xfrm>
            <a:off x="8010525" y="8067675"/>
            <a:ext cx="1704975" cy="1257300"/>
          </a:xfrm>
          <a:prstGeom prst="rect">
            <a:avLst/>
          </a:prstGeom>
          <a:noFill/>
          <a:ln>
            <a:noFill/>
          </a:ln>
        </p:spPr>
      </p:pic>
      <p:sp>
        <p:nvSpPr>
          <p:cNvPr id="370" name="Google Shape;370;p21"/>
          <p:cNvSpPr/>
          <p:nvPr/>
        </p:nvSpPr>
        <p:spPr>
          <a:xfrm>
            <a:off x="1047750" y="485775"/>
            <a:ext cx="2228850" cy="228600"/>
          </a:xfrm>
          <a:prstGeom prst="rect">
            <a:avLst/>
          </a:prstGeom>
          <a:noFill/>
          <a:ln>
            <a:noFill/>
          </a:ln>
        </p:spPr>
        <p:txBody>
          <a:bodyPr spcFirstLastPara="1" wrap="square" lIns="0" tIns="0" rIns="0" bIns="0" anchor="t" anchorCtr="0">
            <a:noAutofit/>
          </a:bodyPr>
          <a:lstStyle/>
          <a:p>
            <a:pPr marL="0" marR="0" lvl="0" indent="0" algn="l" rtl="0">
              <a:lnSpc>
                <a:spcPct val="171428"/>
              </a:lnSpc>
              <a:spcBef>
                <a:spcPts val="0"/>
              </a:spcBef>
              <a:spcAft>
                <a:spcPts val="0"/>
              </a:spcAft>
              <a:buNone/>
            </a:pPr>
            <a:r>
              <a:rPr lang="en-US" sz="1050" b="0" i="0" u="none" strike="noStrike" cap="none">
                <a:solidFill>
                  <a:srgbClr val="E5E1E6"/>
                </a:solidFill>
                <a:latin typeface="JetBrains Mono ExtraBold"/>
                <a:ea typeface="JetBrains Mono ExtraBold"/>
                <a:cs typeface="JetBrains Mono ExtraBold"/>
                <a:sym typeface="JetBrains Mono ExtraBold"/>
              </a:rPr>
              <a:t>DigitalOcean / </a:t>
            </a:r>
            <a:r>
              <a:rPr lang="en-US" sz="1050" b="0" i="0" u="none" strike="noStrike" cap="none">
                <a:solidFill>
                  <a:srgbClr val="B4FF39"/>
                </a:solidFill>
                <a:latin typeface="JetBrains Mono ExtraBold"/>
                <a:ea typeface="JetBrains Mono ExtraBold"/>
                <a:cs typeface="JetBrains Mono ExtraBold"/>
                <a:sym typeface="JetBrains Mono ExtraBold"/>
              </a:rPr>
              <a:t>The legacy</a:t>
            </a:r>
            <a:endParaRPr sz="1050" b="0" i="0" u="none" strike="noStrike" cap="none">
              <a:solidFill>
                <a:schemeClr val="dk1"/>
              </a:solidFill>
              <a:latin typeface="Calibri"/>
              <a:ea typeface="Calibri"/>
              <a:cs typeface="Calibri"/>
              <a:sym typeface="Calibri"/>
            </a:endParaRPr>
          </a:p>
        </p:txBody>
      </p:sp>
      <p:sp>
        <p:nvSpPr>
          <p:cNvPr id="371" name="Google Shape;371;p21"/>
          <p:cNvSpPr/>
          <p:nvPr/>
        </p:nvSpPr>
        <p:spPr>
          <a:xfrm>
            <a:off x="14049375" y="9667875"/>
            <a:ext cx="3190875" cy="161925"/>
          </a:xfrm>
          <a:prstGeom prst="rect">
            <a:avLst/>
          </a:prstGeom>
          <a:noFill/>
          <a:ln>
            <a:noFill/>
          </a:ln>
        </p:spPr>
        <p:txBody>
          <a:bodyPr spcFirstLastPara="1" wrap="square" lIns="0" tIns="0" rIns="0" bIns="0" anchor="t" anchorCtr="0">
            <a:noAutofit/>
          </a:bodyPr>
          <a:lstStyle/>
          <a:p>
            <a:pPr marL="0" marR="0" lvl="0" indent="0" algn="r" rtl="0">
              <a:lnSpc>
                <a:spcPct val="133333"/>
              </a:lnSpc>
              <a:spcBef>
                <a:spcPts val="0"/>
              </a:spcBef>
              <a:spcAft>
                <a:spcPts val="0"/>
              </a:spcAft>
              <a:buNone/>
            </a:pPr>
            <a:r>
              <a:rPr lang="en-US" sz="900" b="0" i="0" u="none" strike="noStrike" cap="none">
                <a:solidFill>
                  <a:srgbClr val="E5E1E6"/>
                </a:solidFill>
                <a:latin typeface="JetBrains Mono"/>
                <a:ea typeface="JetBrains Mono"/>
                <a:cs typeface="JetBrains Mono"/>
                <a:sym typeface="JetBrains Mono"/>
              </a:rPr>
              <a:t>2022 HACKTOBERFEST. ALL RIGHTS RESERVED</a:t>
            </a:r>
            <a:endParaRPr sz="900" b="0" i="0" u="none" strike="noStrike" cap="none">
              <a:solidFill>
                <a:schemeClr val="dk1"/>
              </a:solidFill>
              <a:latin typeface="Calibri"/>
              <a:ea typeface="Calibri"/>
              <a:cs typeface="Calibri"/>
              <a:sym typeface="Calibri"/>
            </a:endParaRPr>
          </a:p>
        </p:txBody>
      </p:sp>
      <p:sp>
        <p:nvSpPr>
          <p:cNvPr id="372" name="Google Shape;372;p21"/>
          <p:cNvSpPr/>
          <p:nvPr/>
        </p:nvSpPr>
        <p:spPr>
          <a:xfrm>
            <a:off x="1028699" y="1343024"/>
            <a:ext cx="3216729" cy="552541"/>
          </a:xfrm>
          <a:prstGeom prst="rect">
            <a:avLst/>
          </a:prstGeom>
          <a:noFill/>
          <a:ln>
            <a:noFill/>
          </a:ln>
        </p:spPr>
        <p:txBody>
          <a:bodyPr spcFirstLastPara="1" wrap="square" lIns="0" tIns="0" rIns="0" bIns="0" anchor="t" anchorCtr="0">
            <a:noAutofit/>
          </a:bodyPr>
          <a:lstStyle/>
          <a:p>
            <a:pPr marL="0" marR="0" lvl="0" indent="0" algn="l" rtl="0">
              <a:lnSpc>
                <a:spcPct val="118806"/>
              </a:lnSpc>
              <a:spcBef>
                <a:spcPts val="0"/>
              </a:spcBef>
              <a:spcAft>
                <a:spcPts val="0"/>
              </a:spcAft>
              <a:buNone/>
            </a:pPr>
            <a:r>
              <a:rPr lang="en-US" sz="2967" b="0" i="0" u="none" strike="noStrike" cap="none" dirty="0" smtClean="0">
                <a:solidFill>
                  <a:srgbClr val="E5E1E6"/>
                </a:solidFill>
                <a:latin typeface="Barlow ExtraBold"/>
                <a:ea typeface="Barlow ExtraBold"/>
                <a:cs typeface="Barlow ExtraBold"/>
                <a:sym typeface="Barlow ExtraBold"/>
              </a:rPr>
              <a:t>Things to know</a:t>
            </a:r>
            <a:endParaRPr sz="2967" b="0" i="0" u="none" strike="noStrike" cap="none" dirty="0">
              <a:solidFill>
                <a:schemeClr val="dk1"/>
              </a:solidFill>
              <a:latin typeface="Calibri"/>
              <a:ea typeface="Calibri"/>
              <a:cs typeface="Calibri"/>
              <a:sym typeface="Calibri"/>
            </a:endParaRPr>
          </a:p>
        </p:txBody>
      </p:sp>
      <p:sp>
        <p:nvSpPr>
          <p:cNvPr id="373" name="Google Shape;373;p21"/>
          <p:cNvSpPr/>
          <p:nvPr/>
        </p:nvSpPr>
        <p:spPr>
          <a:xfrm>
            <a:off x="3953025" y="1001900"/>
            <a:ext cx="9372300" cy="1143000"/>
          </a:xfrm>
          <a:prstGeom prst="rect">
            <a:avLst/>
          </a:prstGeom>
          <a:noFill/>
          <a:ln>
            <a:noFill/>
          </a:ln>
        </p:spPr>
        <p:txBody>
          <a:bodyPr spcFirstLastPara="1" wrap="square" lIns="0" tIns="0" rIns="0" bIns="0" anchor="t" anchorCtr="0">
            <a:noAutofit/>
          </a:bodyPr>
          <a:lstStyle/>
          <a:p>
            <a:pPr marL="0" marR="0" lvl="0" indent="0" algn="l" rtl="0">
              <a:lnSpc>
                <a:spcPct val="120000"/>
              </a:lnSpc>
              <a:spcBef>
                <a:spcPts val="0"/>
              </a:spcBef>
              <a:spcAft>
                <a:spcPts val="0"/>
              </a:spcAft>
              <a:buNone/>
            </a:pPr>
            <a:r>
              <a:rPr lang="en-US" sz="7500" b="0" i="0" u="none" strike="noStrike" cap="none" dirty="0">
                <a:solidFill>
                  <a:srgbClr val="E5E1E6"/>
                </a:solidFill>
                <a:latin typeface="Barlow ExtraBold"/>
                <a:ea typeface="Barlow ExtraBold"/>
                <a:cs typeface="Barlow ExtraBold"/>
                <a:sym typeface="Barlow ExtraBold"/>
              </a:rPr>
              <a:t>BEFORE THE EVENT</a:t>
            </a:r>
            <a:endParaRPr sz="7500" b="0" i="0" u="none" strike="noStrike" cap="none" dirty="0">
              <a:solidFill>
                <a:schemeClr val="dk1"/>
              </a:solidFill>
              <a:latin typeface="Calibri"/>
              <a:ea typeface="Calibri"/>
              <a:cs typeface="Calibri"/>
              <a:sym typeface="Calibri"/>
            </a:endParaRPr>
          </a:p>
        </p:txBody>
      </p:sp>
      <p:sp>
        <p:nvSpPr>
          <p:cNvPr id="374" name="Google Shape;374;p21"/>
          <p:cNvSpPr/>
          <p:nvPr/>
        </p:nvSpPr>
        <p:spPr>
          <a:xfrm>
            <a:off x="8639175" y="3994025"/>
            <a:ext cx="4438800" cy="571500"/>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None/>
            </a:pPr>
            <a:r>
              <a:rPr lang="en-US" sz="4000" b="0" i="0" u="none" strike="noStrike" cap="none" dirty="0" err="1" smtClean="0">
                <a:solidFill>
                  <a:srgbClr val="E5E1E6"/>
                </a:solidFill>
                <a:latin typeface="JetBrains Mono SemiBold"/>
                <a:ea typeface="JetBrains Mono SemiBold"/>
                <a:cs typeface="JetBrains Mono SemiBold"/>
                <a:sym typeface="JetBrains Mono SemiBold"/>
              </a:rPr>
              <a:t>Git</a:t>
            </a:r>
            <a:r>
              <a:rPr lang="en-US" sz="4000" b="0" i="0" u="none" strike="noStrike" cap="none" dirty="0" smtClean="0">
                <a:solidFill>
                  <a:srgbClr val="E5E1E6"/>
                </a:solidFill>
                <a:latin typeface="JetBrains Mono SemiBold"/>
                <a:ea typeface="JetBrains Mono SemiBold"/>
                <a:cs typeface="JetBrains Mono SemiBold"/>
                <a:sym typeface="JetBrains Mono SemiBold"/>
              </a:rPr>
              <a:t> &amp; </a:t>
            </a:r>
            <a:r>
              <a:rPr lang="en-US" sz="4000" b="0" i="0" u="none" strike="noStrike" cap="none" dirty="0" err="1" smtClean="0">
                <a:solidFill>
                  <a:srgbClr val="E5E1E6"/>
                </a:solidFill>
                <a:latin typeface="JetBrains Mono SemiBold"/>
                <a:ea typeface="JetBrains Mono SemiBold"/>
                <a:cs typeface="JetBrains Mono SemiBold"/>
                <a:sym typeface="JetBrains Mono SemiBold"/>
              </a:rPr>
              <a:t>Github</a:t>
            </a:r>
            <a:endParaRPr sz="4000" b="0" i="0" u="none" strike="noStrike" cap="none" dirty="0">
              <a:solidFill>
                <a:schemeClr val="dk1"/>
              </a:solidFill>
              <a:latin typeface="Calibri"/>
              <a:ea typeface="Calibri"/>
              <a:cs typeface="Calibri"/>
              <a:sym typeface="Calibri"/>
            </a:endParaRPr>
          </a:p>
        </p:txBody>
      </p:sp>
      <p:sp>
        <p:nvSpPr>
          <p:cNvPr id="375" name="Google Shape;375;p21"/>
          <p:cNvSpPr/>
          <p:nvPr/>
        </p:nvSpPr>
        <p:spPr>
          <a:xfrm>
            <a:off x="8639175" y="4613160"/>
            <a:ext cx="6438900" cy="381000"/>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None/>
            </a:pPr>
            <a:endParaRPr sz="2400" b="0" i="0" u="none" strike="noStrike" cap="none" dirty="0">
              <a:solidFill>
                <a:schemeClr val="dk1"/>
              </a:solidFill>
              <a:latin typeface="Calibri"/>
              <a:ea typeface="Calibri"/>
              <a:cs typeface="Calibri"/>
              <a:sym typeface="Calibri"/>
            </a:endParaRPr>
          </a:p>
        </p:txBody>
      </p:sp>
      <p:sp>
        <p:nvSpPr>
          <p:cNvPr id="376" name="Google Shape;376;p21"/>
          <p:cNvSpPr/>
          <p:nvPr/>
        </p:nvSpPr>
        <p:spPr>
          <a:xfrm>
            <a:off x="1657350" y="3746375"/>
            <a:ext cx="5545800" cy="675000"/>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None/>
            </a:pPr>
            <a:r>
              <a:rPr lang="en-US" sz="3600" b="0" i="0" u="none" strike="noStrike" cap="none" dirty="0" smtClean="0">
                <a:solidFill>
                  <a:srgbClr val="E5E1E6"/>
                </a:solidFill>
                <a:latin typeface="JetBrains Mono SemiBold"/>
                <a:ea typeface="JetBrains Mono SemiBold"/>
                <a:cs typeface="JetBrains Mono SemiBold"/>
                <a:sym typeface="JetBrains Mono SemiBold"/>
              </a:rPr>
              <a:t>Open Source </a:t>
            </a:r>
            <a:r>
              <a:rPr lang="en-US" sz="3600" b="0" i="0" u="none" strike="noStrike" cap="none" dirty="0" err="1" smtClean="0">
                <a:solidFill>
                  <a:srgbClr val="E5E1E6"/>
                </a:solidFill>
                <a:latin typeface="JetBrains Mono SemiBold"/>
                <a:ea typeface="JetBrains Mono SemiBold"/>
                <a:cs typeface="JetBrains Mono SemiBold"/>
                <a:sym typeface="JetBrains Mono SemiBold"/>
              </a:rPr>
              <a:t>Softwares</a:t>
            </a:r>
            <a:endParaRPr sz="3600" b="0" i="0" u="none" strike="noStrike" cap="none" dirty="0">
              <a:solidFill>
                <a:schemeClr val="dk1"/>
              </a:solidFill>
              <a:latin typeface="Calibri"/>
              <a:ea typeface="Calibri"/>
              <a:cs typeface="Calibri"/>
              <a:sym typeface="Calibri"/>
            </a:endParaRPr>
          </a:p>
        </p:txBody>
      </p:sp>
      <p:sp>
        <p:nvSpPr>
          <p:cNvPr id="377" name="Google Shape;377;p21"/>
          <p:cNvSpPr/>
          <p:nvPr/>
        </p:nvSpPr>
        <p:spPr>
          <a:xfrm>
            <a:off x="1657350" y="4468909"/>
            <a:ext cx="4133850" cy="771525"/>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None/>
            </a:pPr>
            <a:endParaRPr sz="2400" b="0" i="0" u="none" strike="noStrike" cap="none" dirty="0">
              <a:solidFill>
                <a:schemeClr val="dk1"/>
              </a:solidFill>
              <a:latin typeface="Calibri"/>
              <a:ea typeface="Calibri"/>
              <a:cs typeface="Calibri"/>
              <a:sym typeface="Calibri"/>
            </a:endParaRPr>
          </a:p>
        </p:txBody>
      </p:sp>
      <p:sp>
        <p:nvSpPr>
          <p:cNvPr id="378" name="Google Shape;378;p21"/>
          <p:cNvSpPr/>
          <p:nvPr/>
        </p:nvSpPr>
        <p:spPr>
          <a:xfrm>
            <a:off x="1657350" y="7261100"/>
            <a:ext cx="5545800" cy="1911600"/>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None/>
            </a:pPr>
            <a:r>
              <a:rPr lang="en-US" sz="3600" b="0" i="0" u="none" strike="noStrike" cap="none" dirty="0" smtClean="0">
                <a:solidFill>
                  <a:srgbClr val="E5E1E6"/>
                </a:solidFill>
                <a:latin typeface="JetBrains Mono SemiBold"/>
                <a:ea typeface="JetBrains Mono SemiBold"/>
                <a:cs typeface="JetBrains Mono SemiBold"/>
                <a:sym typeface="JetBrains Mono SemiBold"/>
              </a:rPr>
              <a:t>Rules</a:t>
            </a:r>
            <a:endParaRPr sz="3600" b="0" i="0" u="none" strike="noStrike" cap="none" dirty="0">
              <a:solidFill>
                <a:schemeClr val="dk1"/>
              </a:solidFill>
              <a:latin typeface="Calibri"/>
              <a:ea typeface="Calibri"/>
              <a:cs typeface="Calibri"/>
              <a:sym typeface="Calibri"/>
            </a:endParaRPr>
          </a:p>
        </p:txBody>
      </p:sp>
      <p:sp>
        <p:nvSpPr>
          <p:cNvPr id="379" name="Google Shape;379;p21"/>
          <p:cNvSpPr/>
          <p:nvPr/>
        </p:nvSpPr>
        <p:spPr>
          <a:xfrm>
            <a:off x="1657350" y="8461250"/>
            <a:ext cx="4438800" cy="381000"/>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None/>
            </a:pPr>
            <a:endParaRPr sz="2400" b="0" i="0" u="none" strike="noStrike" cap="none" dirty="0">
              <a:solidFill>
                <a:schemeClr val="dk1"/>
              </a:solidFill>
              <a:latin typeface="Calibri"/>
              <a:ea typeface="Calibri"/>
              <a:cs typeface="Calibri"/>
              <a:sym typeface="Calibri"/>
            </a:endParaRPr>
          </a:p>
        </p:txBody>
      </p:sp>
      <p:sp>
        <p:nvSpPr>
          <p:cNvPr id="380" name="Google Shape;380;p21"/>
          <p:cNvSpPr/>
          <p:nvPr/>
        </p:nvSpPr>
        <p:spPr>
          <a:xfrm>
            <a:off x="11506200" y="8162925"/>
            <a:ext cx="4572000" cy="1066800"/>
          </a:xfrm>
          <a:prstGeom prst="rect">
            <a:avLst/>
          </a:prstGeom>
          <a:noFill/>
          <a:ln>
            <a:noFill/>
          </a:ln>
        </p:spPr>
        <p:txBody>
          <a:bodyPr spcFirstLastPara="1" wrap="square" lIns="0" tIns="0" rIns="0" bIns="0" anchor="t" anchorCtr="0">
            <a:noAutofit/>
          </a:bodyPr>
          <a:lstStyle/>
          <a:p>
            <a:pPr marL="0" marR="0" lvl="0" indent="0" algn="l" rtl="0">
              <a:lnSpc>
                <a:spcPct val="120223"/>
              </a:lnSpc>
              <a:spcBef>
                <a:spcPts val="0"/>
              </a:spcBef>
              <a:spcAft>
                <a:spcPts val="0"/>
              </a:spcAft>
              <a:buNone/>
            </a:pPr>
            <a:r>
              <a:rPr lang="en-US" sz="6987" b="0" i="0" u="none" strike="noStrike" cap="none">
                <a:solidFill>
                  <a:srgbClr val="E5E1E6"/>
                </a:solidFill>
                <a:latin typeface="Barlow ExtraBold"/>
                <a:ea typeface="Barlow ExtraBold"/>
                <a:cs typeface="Barlow ExtraBold"/>
                <a:sym typeface="Barlow ExtraBold"/>
              </a:rPr>
              <a:t>ALL SET!</a:t>
            </a:r>
            <a:endParaRPr sz="6987" b="0" i="0" u="none" strike="noStrike" cap="none">
              <a:solidFill>
                <a:schemeClr val="dk1"/>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70F1E"/>
        </a:solidFill>
        <a:effectLst/>
      </p:bgPr>
    </p:bg>
    <p:spTree>
      <p:nvGrpSpPr>
        <p:cNvPr id="1" name="Shape 220"/>
        <p:cNvGrpSpPr/>
        <p:nvPr/>
      </p:nvGrpSpPr>
      <p:grpSpPr>
        <a:xfrm>
          <a:off x="0" y="0"/>
          <a:ext cx="0" cy="0"/>
          <a:chOff x="0" y="0"/>
          <a:chExt cx="0" cy="0"/>
        </a:xfrm>
      </p:grpSpPr>
      <p:pic>
        <p:nvPicPr>
          <p:cNvPr id="222" name="Google Shape;222;p15" descr="preencoded.png"/>
          <p:cNvPicPr preferRelativeResize="0"/>
          <p:nvPr/>
        </p:nvPicPr>
        <p:blipFill rotWithShape="1">
          <a:blip r:embed="rId3">
            <a:alphaModFix/>
          </a:blip>
          <a:srcRect/>
          <a:stretch/>
        </p:blipFill>
        <p:spPr>
          <a:xfrm>
            <a:off x="16840200" y="400050"/>
            <a:ext cx="400050" cy="400050"/>
          </a:xfrm>
          <a:prstGeom prst="rect">
            <a:avLst/>
          </a:prstGeom>
          <a:noFill/>
          <a:ln>
            <a:noFill/>
          </a:ln>
        </p:spPr>
      </p:pic>
      <p:sp>
        <p:nvSpPr>
          <p:cNvPr id="2" name="TextBox 1"/>
          <p:cNvSpPr txBox="1"/>
          <p:nvPr/>
        </p:nvSpPr>
        <p:spPr>
          <a:xfrm>
            <a:off x="1088571" y="1083129"/>
            <a:ext cx="7946571" cy="707886"/>
          </a:xfrm>
          <a:prstGeom prst="rect">
            <a:avLst/>
          </a:prstGeom>
          <a:noFill/>
        </p:spPr>
        <p:txBody>
          <a:bodyPr wrap="square" rtlCol="0">
            <a:spAutoFit/>
          </a:bodyPr>
          <a:lstStyle/>
          <a:p>
            <a:r>
              <a:rPr lang="en-GB" sz="4000" b="1" dirty="0" smtClean="0">
                <a:solidFill>
                  <a:schemeClr val="bg1">
                    <a:lumMod val="85000"/>
                  </a:schemeClr>
                </a:solidFill>
                <a:effectLst>
                  <a:outerShdw blurRad="38100" dist="38100" dir="2700000" algn="tl">
                    <a:srgbClr val="000000">
                      <a:alpha val="43137"/>
                    </a:srgbClr>
                  </a:outerShdw>
                </a:effectLst>
                <a:latin typeface="Baskerville Old Face" panose="02020602080505020303" pitchFamily="18" charset="0"/>
              </a:rPr>
              <a:t>What is Open Source ?</a:t>
            </a:r>
            <a:endParaRPr lang="en-GB" sz="4000" b="1" dirty="0">
              <a:solidFill>
                <a:schemeClr val="bg1">
                  <a:lumMod val="85000"/>
                </a:schemeClr>
              </a:solidFill>
              <a:effectLst>
                <a:outerShdw blurRad="38100" dist="38100" dir="2700000" algn="tl">
                  <a:srgbClr val="000000">
                    <a:alpha val="43137"/>
                  </a:srgbClr>
                </a:outerShdw>
              </a:effectLst>
              <a:latin typeface="Baskerville Old Face" panose="02020602080505020303" pitchFamily="18" charset="0"/>
            </a:endParaRPr>
          </a:p>
        </p:txBody>
      </p:sp>
      <p:sp>
        <p:nvSpPr>
          <p:cNvPr id="3" name="TextBox 2"/>
          <p:cNvSpPr txBox="1"/>
          <p:nvPr/>
        </p:nvSpPr>
        <p:spPr>
          <a:xfrm>
            <a:off x="2302327" y="3243943"/>
            <a:ext cx="13465629" cy="4832092"/>
          </a:xfrm>
          <a:prstGeom prst="rect">
            <a:avLst/>
          </a:prstGeom>
          <a:noFill/>
        </p:spPr>
        <p:txBody>
          <a:bodyPr wrap="square" rtlCol="0">
            <a:spAutoFit/>
          </a:bodyPr>
          <a:lstStyle/>
          <a:p>
            <a:pPr marL="457200" indent="-457200">
              <a:buFont typeface="Arial" panose="020B0604020202020204" pitchFamily="34" charset="0"/>
              <a:buChar char="•"/>
            </a:pPr>
            <a:r>
              <a:rPr lang="en-GB" sz="2800" dirty="0">
                <a:solidFill>
                  <a:schemeClr val="bg1">
                    <a:lumMod val="85000"/>
                  </a:schemeClr>
                </a:solidFill>
                <a:latin typeface="Baskerville Old Face" panose="02020602080505020303" pitchFamily="18" charset="0"/>
              </a:rPr>
              <a:t>Open source software is code that is designed to be publicly accessible—anyone can see, modify, and distribute the code as they see fit. Open source software is developed in a decentralized and collaborative way, relying on peer review and community production</a:t>
            </a:r>
            <a:r>
              <a:rPr lang="en-GB" sz="2800" dirty="0" smtClean="0">
                <a:solidFill>
                  <a:schemeClr val="bg1">
                    <a:lumMod val="85000"/>
                  </a:schemeClr>
                </a:solidFill>
                <a:latin typeface="Baskerville Old Face" panose="02020602080505020303" pitchFamily="18" charset="0"/>
              </a:rPr>
              <a:t>.</a:t>
            </a:r>
          </a:p>
          <a:p>
            <a:endParaRPr lang="en-GB" sz="2800" dirty="0">
              <a:solidFill>
                <a:schemeClr val="bg1">
                  <a:lumMod val="85000"/>
                </a:schemeClr>
              </a:solidFill>
              <a:latin typeface="Baskerville Old Face" panose="02020602080505020303" pitchFamily="18" charset="0"/>
            </a:endParaRPr>
          </a:p>
          <a:p>
            <a:pPr marL="457200" indent="-457200">
              <a:buFont typeface="Arial" panose="020B0604020202020204" pitchFamily="34" charset="0"/>
              <a:buChar char="•"/>
            </a:pPr>
            <a:r>
              <a:rPr lang="en-GB" sz="2800" dirty="0">
                <a:solidFill>
                  <a:schemeClr val="bg1">
                    <a:lumMod val="85000"/>
                  </a:schemeClr>
                </a:solidFill>
                <a:latin typeface="Baskerville Old Face" panose="02020602080505020303" pitchFamily="18" charset="0"/>
              </a:rPr>
              <a:t>Open-source software (OSS) is computer software that is released under a license in which the copyright holder grants users the rights to use, study, change, and distribute the software and its source code to anyone and for any purpose.[1][2] Open-source software may be developed in a collaborative public manner. Open-source software is a prominent example of open collaboration, meaning any capable user is able to participate online in development, making the number of possible contributors indefinite. The ability to examine the code facilitates public trust in the software</a:t>
            </a:r>
            <a:r>
              <a:rPr lang="en-GB" sz="2800" dirty="0" smtClean="0">
                <a:solidFill>
                  <a:schemeClr val="bg1">
                    <a:lumMod val="85000"/>
                  </a:schemeClr>
                </a:solidFill>
                <a:latin typeface="Baskerville Old Face" panose="02020602080505020303" pitchFamily="18" charset="0"/>
              </a:rPr>
              <a:t>.</a:t>
            </a:r>
            <a:endParaRPr lang="en-GB" sz="2800" dirty="0">
              <a:solidFill>
                <a:schemeClr val="bg1">
                  <a:lumMod val="85000"/>
                </a:schemeClr>
              </a:solidFill>
              <a:latin typeface="Baskerville Old Face" panose="02020602080505020303" pitchFamily="18"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70F1E"/>
        </a:solidFill>
        <a:effectLst/>
      </p:bgPr>
    </p:bg>
    <p:spTree>
      <p:nvGrpSpPr>
        <p:cNvPr id="1" name="Shape 220"/>
        <p:cNvGrpSpPr/>
        <p:nvPr/>
      </p:nvGrpSpPr>
      <p:grpSpPr>
        <a:xfrm>
          <a:off x="0" y="0"/>
          <a:ext cx="0" cy="0"/>
          <a:chOff x="0" y="0"/>
          <a:chExt cx="0" cy="0"/>
        </a:xfrm>
      </p:grpSpPr>
      <p:pic>
        <p:nvPicPr>
          <p:cNvPr id="222" name="Google Shape;222;p15" descr="preencoded.png"/>
          <p:cNvPicPr preferRelativeResize="0"/>
          <p:nvPr/>
        </p:nvPicPr>
        <p:blipFill rotWithShape="1">
          <a:blip r:embed="rId3">
            <a:alphaModFix/>
          </a:blip>
          <a:srcRect/>
          <a:stretch/>
        </p:blipFill>
        <p:spPr>
          <a:xfrm>
            <a:off x="16840200" y="400050"/>
            <a:ext cx="400050" cy="400050"/>
          </a:xfrm>
          <a:prstGeom prst="rect">
            <a:avLst/>
          </a:prstGeom>
          <a:noFill/>
          <a:ln>
            <a:noFill/>
          </a:ln>
        </p:spPr>
      </p:pic>
      <p:sp>
        <p:nvSpPr>
          <p:cNvPr id="2" name="TextBox 1"/>
          <p:cNvSpPr txBox="1"/>
          <p:nvPr/>
        </p:nvSpPr>
        <p:spPr>
          <a:xfrm>
            <a:off x="1088571" y="1083129"/>
            <a:ext cx="7946571" cy="707886"/>
          </a:xfrm>
          <a:prstGeom prst="rect">
            <a:avLst/>
          </a:prstGeom>
          <a:noFill/>
        </p:spPr>
        <p:txBody>
          <a:bodyPr wrap="square" rtlCol="0">
            <a:spAutoFit/>
          </a:bodyPr>
          <a:lstStyle/>
          <a:p>
            <a:r>
              <a:rPr lang="en-GB" sz="4000" b="1" dirty="0" smtClean="0">
                <a:solidFill>
                  <a:schemeClr val="bg1">
                    <a:lumMod val="85000"/>
                  </a:schemeClr>
                </a:solidFill>
                <a:effectLst>
                  <a:outerShdw blurRad="38100" dist="38100" dir="2700000" algn="tl">
                    <a:srgbClr val="000000">
                      <a:alpha val="43137"/>
                    </a:srgbClr>
                  </a:outerShdw>
                </a:effectLst>
                <a:latin typeface="Baskerville Old Face" panose="02020602080505020303" pitchFamily="18" charset="0"/>
              </a:rPr>
              <a:t>What is Git &amp; </a:t>
            </a:r>
            <a:r>
              <a:rPr lang="en-GB" sz="4000" b="1" dirty="0" err="1" smtClean="0">
                <a:solidFill>
                  <a:schemeClr val="bg1">
                    <a:lumMod val="85000"/>
                  </a:schemeClr>
                </a:solidFill>
                <a:effectLst>
                  <a:outerShdw blurRad="38100" dist="38100" dir="2700000" algn="tl">
                    <a:srgbClr val="000000">
                      <a:alpha val="43137"/>
                    </a:srgbClr>
                  </a:outerShdw>
                </a:effectLst>
                <a:latin typeface="Baskerville Old Face" panose="02020602080505020303" pitchFamily="18" charset="0"/>
              </a:rPr>
              <a:t>Github</a:t>
            </a:r>
            <a:r>
              <a:rPr lang="en-GB" sz="4000" b="1" dirty="0" smtClean="0">
                <a:solidFill>
                  <a:schemeClr val="bg1">
                    <a:lumMod val="85000"/>
                  </a:schemeClr>
                </a:solidFill>
                <a:effectLst>
                  <a:outerShdw blurRad="38100" dist="38100" dir="2700000" algn="tl">
                    <a:srgbClr val="000000">
                      <a:alpha val="43137"/>
                    </a:srgbClr>
                  </a:outerShdw>
                </a:effectLst>
                <a:latin typeface="Baskerville Old Face" panose="02020602080505020303" pitchFamily="18" charset="0"/>
              </a:rPr>
              <a:t> ?</a:t>
            </a:r>
            <a:endParaRPr lang="en-GB" sz="4000" b="1" dirty="0">
              <a:solidFill>
                <a:schemeClr val="bg1">
                  <a:lumMod val="85000"/>
                </a:schemeClr>
              </a:solidFill>
              <a:effectLst>
                <a:outerShdw blurRad="38100" dist="38100" dir="2700000" algn="tl">
                  <a:srgbClr val="000000">
                    <a:alpha val="43137"/>
                  </a:srgbClr>
                </a:outerShdw>
              </a:effectLst>
              <a:latin typeface="Baskerville Old Face" panose="02020602080505020303" pitchFamily="18" charset="0"/>
            </a:endParaRPr>
          </a:p>
        </p:txBody>
      </p:sp>
      <p:sp>
        <p:nvSpPr>
          <p:cNvPr id="3" name="TextBox 2"/>
          <p:cNvSpPr txBox="1"/>
          <p:nvPr/>
        </p:nvSpPr>
        <p:spPr>
          <a:xfrm>
            <a:off x="2062842" y="3243942"/>
            <a:ext cx="13286016" cy="3970318"/>
          </a:xfrm>
          <a:prstGeom prst="rect">
            <a:avLst/>
          </a:prstGeom>
          <a:noFill/>
        </p:spPr>
        <p:txBody>
          <a:bodyPr wrap="square" rtlCol="0">
            <a:spAutoFit/>
          </a:bodyPr>
          <a:lstStyle/>
          <a:p>
            <a:pPr marL="457200" indent="-457200">
              <a:buFont typeface="Arial" panose="020B0604020202020204" pitchFamily="34" charset="0"/>
              <a:buChar char="•"/>
            </a:pPr>
            <a:r>
              <a:rPr lang="en-GB" sz="2800" dirty="0">
                <a:solidFill>
                  <a:schemeClr val="bg1">
                    <a:lumMod val="85000"/>
                  </a:schemeClr>
                </a:solidFill>
                <a:latin typeface="Baskerville Old Face" panose="02020602080505020303" pitchFamily="18" charset="0"/>
              </a:rPr>
              <a:t>Git is open-source version control software, used for managing and tracking file revisions. It can be used with any file type, but is most often used for tracking code files. </a:t>
            </a:r>
            <a:endParaRPr lang="en-GB" sz="2800" dirty="0" smtClean="0">
              <a:solidFill>
                <a:schemeClr val="bg1">
                  <a:lumMod val="85000"/>
                </a:schemeClr>
              </a:solidFill>
              <a:latin typeface="Baskerville Old Face" panose="02020602080505020303" pitchFamily="18" charset="0"/>
            </a:endParaRPr>
          </a:p>
          <a:p>
            <a:pPr marL="457200" indent="-457200">
              <a:buFont typeface="Arial" panose="020B0604020202020204" pitchFamily="34" charset="0"/>
              <a:buChar char="•"/>
            </a:pPr>
            <a:r>
              <a:rPr lang="en-GB" sz="2800" dirty="0" smtClean="0">
                <a:solidFill>
                  <a:schemeClr val="bg1">
                    <a:lumMod val="85000"/>
                  </a:schemeClr>
                </a:solidFill>
                <a:latin typeface="Baskerville Old Face" panose="02020602080505020303" pitchFamily="18" charset="0"/>
              </a:rPr>
              <a:t>Git </a:t>
            </a:r>
            <a:r>
              <a:rPr lang="en-GB" sz="2800" dirty="0">
                <a:solidFill>
                  <a:schemeClr val="bg1">
                    <a:lumMod val="85000"/>
                  </a:schemeClr>
                </a:solidFill>
                <a:latin typeface="Baskerville Old Face" panose="02020602080505020303" pitchFamily="18" charset="0"/>
              </a:rPr>
              <a:t>is the most widely used version control system in software development, and GitHub leverages this technology for its </a:t>
            </a:r>
            <a:r>
              <a:rPr lang="en-GB" sz="2800" dirty="0" smtClean="0">
                <a:solidFill>
                  <a:schemeClr val="bg1">
                    <a:lumMod val="85000"/>
                  </a:schemeClr>
                </a:solidFill>
                <a:latin typeface="Baskerville Old Face" panose="02020602080505020303" pitchFamily="18" charset="0"/>
              </a:rPr>
              <a:t>service</a:t>
            </a:r>
          </a:p>
          <a:p>
            <a:pPr marL="457200" indent="-457200">
              <a:buFont typeface="Arial" panose="020B0604020202020204" pitchFamily="34" charset="0"/>
              <a:buChar char="•"/>
            </a:pPr>
            <a:endParaRPr lang="en-GB" sz="2800" dirty="0">
              <a:solidFill>
                <a:schemeClr val="bg1">
                  <a:lumMod val="85000"/>
                </a:schemeClr>
              </a:solidFill>
              <a:latin typeface="Baskerville Old Face" panose="02020602080505020303" pitchFamily="18" charset="0"/>
            </a:endParaRPr>
          </a:p>
          <a:p>
            <a:pPr marL="457200" indent="-457200">
              <a:buFont typeface="Arial" panose="020B0604020202020204" pitchFamily="34" charset="0"/>
              <a:buChar char="•"/>
            </a:pPr>
            <a:r>
              <a:rPr lang="en-GB" sz="2800" dirty="0">
                <a:solidFill>
                  <a:schemeClr val="bg1">
                    <a:lumMod val="85000"/>
                  </a:schemeClr>
                </a:solidFill>
                <a:latin typeface="Baskerville Old Face" panose="02020602080505020303" pitchFamily="18" charset="0"/>
              </a:rPr>
              <a:t>GitHub is a web-based interface that uses Git, the open source version control software that lets multiple people make separate changes to web pages at the same time</a:t>
            </a:r>
            <a:r>
              <a:rPr lang="en-GB" sz="2800" dirty="0" smtClean="0">
                <a:solidFill>
                  <a:schemeClr val="bg1">
                    <a:lumMod val="85000"/>
                  </a:schemeClr>
                </a:solidFill>
                <a:latin typeface="Baskerville Old Face" panose="02020602080505020303" pitchFamily="18" charset="0"/>
              </a:rPr>
              <a:t>.</a:t>
            </a:r>
          </a:p>
          <a:p>
            <a:pPr marL="457200" indent="-457200">
              <a:buFont typeface="Arial" panose="020B0604020202020204" pitchFamily="34" charset="0"/>
              <a:buChar char="•"/>
            </a:pPr>
            <a:r>
              <a:rPr lang="en-GB" sz="2800" dirty="0" smtClean="0">
                <a:solidFill>
                  <a:schemeClr val="bg1">
                    <a:lumMod val="85000"/>
                  </a:schemeClr>
                </a:solidFill>
                <a:latin typeface="Baskerville Old Face" panose="02020602080505020303" pitchFamily="18" charset="0"/>
              </a:rPr>
              <a:t> </a:t>
            </a:r>
            <a:r>
              <a:rPr lang="en-GB" sz="2800" dirty="0">
                <a:solidFill>
                  <a:schemeClr val="bg1">
                    <a:lumMod val="85000"/>
                  </a:schemeClr>
                </a:solidFill>
                <a:latin typeface="Baskerville Old Face" panose="02020602080505020303" pitchFamily="18" charset="0"/>
              </a:rPr>
              <a:t>As Carpenter notes, because it allows for real-time collaboration, GitHub encourages teams to work together to build and edit their site content.</a:t>
            </a:r>
          </a:p>
        </p:txBody>
      </p:sp>
    </p:spTree>
    <p:extLst>
      <p:ext uri="{BB962C8B-B14F-4D97-AF65-F5344CB8AC3E}">
        <p14:creationId xmlns:p14="http://schemas.microsoft.com/office/powerpoint/2010/main" val="756691400"/>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150</TotalTime>
  <Words>716</Words>
  <Application>Microsoft Office PowerPoint</Application>
  <PresentationFormat>Custom</PresentationFormat>
  <Paragraphs>91</Paragraphs>
  <Slides>14</Slides>
  <Notes>14</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14</vt:i4>
      </vt:variant>
    </vt:vector>
  </HeadingPairs>
  <TitlesOfParts>
    <vt:vector size="25" baseType="lpstr">
      <vt:lpstr>JetBrains Mono ExtraBold</vt:lpstr>
      <vt:lpstr>JetBrains Mono Light</vt:lpstr>
      <vt:lpstr>Barlow ExtraBold</vt:lpstr>
      <vt:lpstr>Algerian</vt:lpstr>
      <vt:lpstr>JetBrains Mono SemiBold</vt:lpstr>
      <vt:lpstr>JetBrains Mono</vt:lpstr>
      <vt:lpstr>Calibri</vt:lpstr>
      <vt:lpstr>Baskerville Old Face</vt:lpstr>
      <vt:lpstr>Arial</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Durgesh Pal</dc:creator>
  <cp:lastModifiedBy>Durgesh Pal</cp:lastModifiedBy>
  <cp:revision>12</cp:revision>
  <dcterms:modified xsi:type="dcterms:W3CDTF">2022-09-29T16:32:32Z</dcterms:modified>
</cp:coreProperties>
</file>